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3"/>
  </p:notesMasterIdLst>
  <p:sldIdLst>
    <p:sldId id="295" r:id="rId3"/>
    <p:sldId id="258" r:id="rId4"/>
    <p:sldId id="324" r:id="rId5"/>
    <p:sldId id="435" r:id="rId6"/>
    <p:sldId id="341" r:id="rId7"/>
    <p:sldId id="342" r:id="rId8"/>
    <p:sldId id="343" r:id="rId9"/>
    <p:sldId id="344" r:id="rId10"/>
    <p:sldId id="520" r:id="rId11"/>
    <p:sldId id="521" r:id="rId12"/>
    <p:sldId id="522" r:id="rId13"/>
    <p:sldId id="523" r:id="rId14"/>
    <p:sldId id="345" r:id="rId15"/>
    <p:sldId id="524" r:id="rId16"/>
    <p:sldId id="525" r:id="rId17"/>
    <p:sldId id="526" r:id="rId18"/>
    <p:sldId id="409" r:id="rId19"/>
    <p:sldId id="410" r:id="rId20"/>
    <p:sldId id="515" r:id="rId21"/>
    <p:sldId id="527" r:id="rId22"/>
    <p:sldId id="529" r:id="rId23"/>
    <p:sldId id="530" r:id="rId24"/>
    <p:sldId id="531" r:id="rId25"/>
    <p:sldId id="532" r:id="rId26"/>
    <p:sldId id="474" r:id="rId27"/>
    <p:sldId id="481" r:id="rId28"/>
    <p:sldId id="482" r:id="rId29"/>
    <p:sldId id="483" r:id="rId30"/>
    <p:sldId id="436" r:id="rId31"/>
    <p:sldId id="518" r:id="rId32"/>
    <p:sldId id="519" r:id="rId33"/>
    <p:sldId id="321" r:id="rId34"/>
    <p:sldId id="418" r:id="rId35"/>
    <p:sldId id="419" r:id="rId36"/>
    <p:sldId id="420" r:id="rId37"/>
    <p:sldId id="320" r:id="rId38"/>
    <p:sldId id="434" r:id="rId39"/>
    <p:sldId id="514" r:id="rId40"/>
    <p:sldId id="421" r:id="rId41"/>
    <p:sldId id="27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94327-4D52-45BB-981D-E882642C3DF0}">
          <p14:sldIdLst>
            <p14:sldId id="295"/>
            <p14:sldId id="258"/>
            <p14:sldId id="324"/>
            <p14:sldId id="435"/>
            <p14:sldId id="341"/>
            <p14:sldId id="342"/>
            <p14:sldId id="343"/>
            <p14:sldId id="344"/>
            <p14:sldId id="520"/>
            <p14:sldId id="521"/>
            <p14:sldId id="522"/>
            <p14:sldId id="523"/>
            <p14:sldId id="345"/>
            <p14:sldId id="524"/>
            <p14:sldId id="525"/>
            <p14:sldId id="526"/>
            <p14:sldId id="409"/>
            <p14:sldId id="410"/>
            <p14:sldId id="515"/>
            <p14:sldId id="527"/>
            <p14:sldId id="529"/>
            <p14:sldId id="530"/>
            <p14:sldId id="531"/>
            <p14:sldId id="532"/>
            <p14:sldId id="474"/>
            <p14:sldId id="481"/>
            <p14:sldId id="482"/>
            <p14:sldId id="483"/>
            <p14:sldId id="436"/>
            <p14:sldId id="518"/>
            <p14:sldId id="519"/>
            <p14:sldId id="321"/>
            <p14:sldId id="418"/>
            <p14:sldId id="419"/>
            <p14:sldId id="420"/>
            <p14:sldId id="320"/>
            <p14:sldId id="434"/>
            <p14:sldId id="514"/>
            <p14:sldId id="421"/>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18" autoAdjust="0"/>
    <p:restoredTop sz="94343" autoAdjust="0"/>
  </p:normalViewPr>
  <p:slideViewPr>
    <p:cSldViewPr>
      <p:cViewPr varScale="1">
        <p:scale>
          <a:sx n="98" d="100"/>
          <a:sy n="98" d="100"/>
        </p:scale>
        <p:origin x="184" y="4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7041F-78A6-4EBB-8899-636E12AEDC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9370CA-4314-4508-BE9C-5D70C0ADDEEB}">
      <dgm:prSet/>
      <dgm:spPr/>
      <dgm:t>
        <a:bodyPr/>
        <a:lstStyle/>
        <a:p>
          <a:r>
            <a:rPr lang="en-US" dirty="0"/>
            <a:t>1.  Data Model Development &amp; experiment framework setup </a:t>
          </a:r>
        </a:p>
      </dgm:t>
    </dgm:pt>
    <dgm:pt modelId="{F433C476-60C0-45D8-B092-2908D4656741}" type="parTrans" cxnId="{6B5825E3-4681-459F-847E-9FD0870C6CAB}">
      <dgm:prSet/>
      <dgm:spPr/>
      <dgm:t>
        <a:bodyPr/>
        <a:lstStyle/>
        <a:p>
          <a:endParaRPr lang="en-US"/>
        </a:p>
      </dgm:t>
    </dgm:pt>
    <dgm:pt modelId="{D1FE0600-AF53-467F-9586-D589CE1360DA}" type="sibTrans" cxnId="{6B5825E3-4681-459F-847E-9FD0870C6CAB}">
      <dgm:prSet/>
      <dgm:spPr/>
      <dgm:t>
        <a:bodyPr/>
        <a:lstStyle/>
        <a:p>
          <a:endParaRPr lang="en-US"/>
        </a:p>
      </dgm:t>
    </dgm:pt>
    <dgm:pt modelId="{C02069AC-229C-45B6-9D71-881DE6A8D1CF}">
      <dgm:prSet/>
      <dgm:spPr/>
      <dgm:t>
        <a:bodyPr/>
        <a:lstStyle/>
        <a:p>
          <a:r>
            <a:rPr lang="en-US" dirty="0"/>
            <a:t>2. Data Model Evaluation &amp; KPI Checks</a:t>
          </a:r>
        </a:p>
      </dgm:t>
    </dgm:pt>
    <dgm:pt modelId="{C03FE7C0-66DA-40C6-97F5-10500464A56B}" type="parTrans" cxnId="{E3F43188-AC33-4547-A4CC-3B4E77A74442}">
      <dgm:prSet/>
      <dgm:spPr/>
      <dgm:t>
        <a:bodyPr/>
        <a:lstStyle/>
        <a:p>
          <a:endParaRPr lang="en-US"/>
        </a:p>
      </dgm:t>
    </dgm:pt>
    <dgm:pt modelId="{2903A05C-286B-40F1-A22A-FDFBFEEC9D85}" type="sibTrans" cxnId="{E3F43188-AC33-4547-A4CC-3B4E77A74442}">
      <dgm:prSet/>
      <dgm:spPr/>
      <dgm:t>
        <a:bodyPr/>
        <a:lstStyle/>
        <a:p>
          <a:endParaRPr lang="en-US"/>
        </a:p>
      </dgm:t>
    </dgm:pt>
    <dgm:pt modelId="{18AF66DF-DB0B-4D1C-A345-918B872908D0}">
      <dgm:prSet/>
      <dgm:spPr/>
      <dgm:t>
        <a:bodyPr/>
        <a:lstStyle/>
        <a:p>
          <a:r>
            <a:rPr lang="en-US" dirty="0"/>
            <a:t>Data Modelling based on training sets</a:t>
          </a:r>
        </a:p>
      </dgm:t>
    </dgm:pt>
    <dgm:pt modelId="{18ECD77A-9F6E-44CF-A0BA-783C94500F56}" type="parTrans" cxnId="{459254AB-A9A1-4EF8-915B-3A01B73E9A7D}">
      <dgm:prSet/>
      <dgm:spPr/>
      <dgm:t>
        <a:bodyPr/>
        <a:lstStyle/>
        <a:p>
          <a:endParaRPr lang="en-US"/>
        </a:p>
      </dgm:t>
    </dgm:pt>
    <dgm:pt modelId="{32828B27-3385-41C6-9044-E4B534897769}" type="sibTrans" cxnId="{459254AB-A9A1-4EF8-915B-3A01B73E9A7D}">
      <dgm:prSet/>
      <dgm:spPr/>
      <dgm:t>
        <a:bodyPr/>
        <a:lstStyle/>
        <a:p>
          <a:endParaRPr lang="en-US"/>
        </a:p>
      </dgm:t>
    </dgm:pt>
    <dgm:pt modelId="{0A451D37-6FA2-419B-A7F4-A9C7AFBCD48B}">
      <dgm:prSet/>
      <dgm:spPr/>
      <dgm:t>
        <a:bodyPr/>
        <a:lstStyle/>
        <a:p>
          <a:r>
            <a:rPr lang="en-US" dirty="0"/>
            <a:t>Read papers, research material to finalize the algorithmic approaches</a:t>
          </a:r>
        </a:p>
      </dgm:t>
    </dgm:pt>
    <dgm:pt modelId="{BAABDDEA-AE17-423C-A56E-4F764AA1BA0A}" type="parTrans" cxnId="{475310E0-9EDE-454C-8571-128C7CB75569}">
      <dgm:prSet/>
      <dgm:spPr/>
      <dgm:t>
        <a:bodyPr/>
        <a:lstStyle/>
        <a:p>
          <a:endParaRPr lang="en-US"/>
        </a:p>
      </dgm:t>
    </dgm:pt>
    <dgm:pt modelId="{39DDF16B-FE8E-45C1-9A18-D39BDF5AF175}" type="sibTrans" cxnId="{475310E0-9EDE-454C-8571-128C7CB75569}">
      <dgm:prSet/>
      <dgm:spPr/>
      <dgm:t>
        <a:bodyPr/>
        <a:lstStyle/>
        <a:p>
          <a:endParaRPr lang="en-US"/>
        </a:p>
      </dgm:t>
    </dgm:pt>
    <dgm:pt modelId="{AA0D72A0-9D68-4310-AE7C-96B0656C3EB4}">
      <dgm:prSet/>
      <dgm:spPr/>
      <dgm:t>
        <a:bodyPr/>
        <a:lstStyle/>
        <a:p>
          <a:r>
            <a:rPr lang="en-US" dirty="0"/>
            <a:t>Framework to feed in new data and test the models</a:t>
          </a:r>
        </a:p>
      </dgm:t>
    </dgm:pt>
    <dgm:pt modelId="{CCF0EB41-68EA-495F-A793-7C072DEA3971}" type="parTrans" cxnId="{2E40FB96-71F9-4B33-A712-F981275C71FC}">
      <dgm:prSet/>
      <dgm:spPr/>
      <dgm:t>
        <a:bodyPr/>
        <a:lstStyle/>
        <a:p>
          <a:endParaRPr lang="en-US"/>
        </a:p>
      </dgm:t>
    </dgm:pt>
    <dgm:pt modelId="{F36931A0-C553-46E4-BDB5-86041DF7BDB2}" type="sibTrans" cxnId="{2E40FB96-71F9-4B33-A712-F981275C71FC}">
      <dgm:prSet/>
      <dgm:spPr/>
      <dgm:t>
        <a:bodyPr/>
        <a:lstStyle/>
        <a:p>
          <a:endParaRPr lang="en-US"/>
        </a:p>
      </dgm:t>
    </dgm:pt>
    <dgm:pt modelId="{41320DE8-F2AE-4A2C-B1B6-3A85A12D1639}">
      <dgm:prSet/>
      <dgm:spPr/>
      <dgm:t>
        <a:bodyPr/>
        <a:lstStyle/>
        <a:p>
          <a:r>
            <a:rPr lang="en-US" dirty="0"/>
            <a:t>Framework to change training data and retrain model based on new data sets as sliding window</a:t>
          </a:r>
        </a:p>
      </dgm:t>
    </dgm:pt>
    <dgm:pt modelId="{EFC2D7C7-6DEA-4861-AFB2-E79880A47DAE}" type="parTrans" cxnId="{E58CC502-BB0C-463A-8152-3A971A44EA98}">
      <dgm:prSet/>
      <dgm:spPr/>
      <dgm:t>
        <a:bodyPr/>
        <a:lstStyle/>
        <a:p>
          <a:endParaRPr lang="en-US"/>
        </a:p>
      </dgm:t>
    </dgm:pt>
    <dgm:pt modelId="{15D5D2C7-7664-427E-89DF-CD5F33D7405D}" type="sibTrans" cxnId="{E58CC502-BB0C-463A-8152-3A971A44EA98}">
      <dgm:prSet/>
      <dgm:spPr/>
      <dgm:t>
        <a:bodyPr/>
        <a:lstStyle/>
        <a:p>
          <a:endParaRPr lang="en-US"/>
        </a:p>
      </dgm:t>
    </dgm:pt>
    <dgm:pt modelId="{479DA852-2D04-4B30-A490-FAD596AA639C}">
      <dgm:prSet/>
      <dgm:spPr/>
      <dgm:t>
        <a:bodyPr/>
        <a:lstStyle/>
        <a:p>
          <a:r>
            <a:rPr lang="en-US" dirty="0"/>
            <a:t>3 main tasks involved -</a:t>
          </a:r>
        </a:p>
      </dgm:t>
    </dgm:pt>
    <dgm:pt modelId="{B0D352B2-93BF-4C70-A142-37BB419C4A18}" type="parTrans" cxnId="{F5DE7758-DE06-4F16-BBDE-544CA1C667A6}">
      <dgm:prSet/>
      <dgm:spPr/>
      <dgm:t>
        <a:bodyPr/>
        <a:lstStyle/>
        <a:p>
          <a:endParaRPr lang="en-US"/>
        </a:p>
      </dgm:t>
    </dgm:pt>
    <dgm:pt modelId="{422247E2-D3C2-44C5-8D84-2EB41163B80E}" type="sibTrans" cxnId="{F5DE7758-DE06-4F16-BBDE-544CA1C667A6}">
      <dgm:prSet/>
      <dgm:spPr/>
      <dgm:t>
        <a:bodyPr/>
        <a:lstStyle/>
        <a:p>
          <a:endParaRPr lang="en-US"/>
        </a:p>
      </dgm:t>
    </dgm:pt>
    <dgm:pt modelId="{35F4CC00-0834-4729-8FAB-9A7EB3F85068}">
      <dgm:prSet/>
      <dgm:spPr/>
      <dgm:t>
        <a:bodyPr/>
        <a:lstStyle/>
        <a:p>
          <a:r>
            <a:rPr lang="en-US" b="1" dirty="0"/>
            <a:t>Feature Engineering</a:t>
          </a:r>
          <a:r>
            <a:rPr lang="en-US" dirty="0"/>
            <a:t>: Create data features from the raw data to facilitate model training</a:t>
          </a:r>
        </a:p>
      </dgm:t>
    </dgm:pt>
    <dgm:pt modelId="{1A64996C-5A97-40C3-A2D9-FAB099876F50}" type="parTrans" cxnId="{7BAC509C-D118-41CB-AE83-F4FDF66830A6}">
      <dgm:prSet/>
      <dgm:spPr/>
      <dgm:t>
        <a:bodyPr/>
        <a:lstStyle/>
        <a:p>
          <a:endParaRPr lang="en-US"/>
        </a:p>
      </dgm:t>
    </dgm:pt>
    <dgm:pt modelId="{50B8A99A-260A-4B7C-8BA5-FF0D176254D3}" type="sibTrans" cxnId="{7BAC509C-D118-41CB-AE83-F4FDF66830A6}">
      <dgm:prSet/>
      <dgm:spPr/>
      <dgm:t>
        <a:bodyPr/>
        <a:lstStyle/>
        <a:p>
          <a:endParaRPr lang="en-US"/>
        </a:p>
      </dgm:t>
    </dgm:pt>
    <dgm:pt modelId="{3ABBDFC3-7950-423C-A563-E24D284C875B}">
      <dgm:prSet/>
      <dgm:spPr/>
      <dgm:t>
        <a:bodyPr/>
        <a:lstStyle/>
        <a:p>
          <a:r>
            <a:rPr lang="en-US" b="1" dirty="0"/>
            <a:t>Model Training</a:t>
          </a:r>
          <a:r>
            <a:rPr lang="en-US" dirty="0"/>
            <a:t>: Find the model that answers the question most accurately by comparing their success metrics</a:t>
          </a:r>
        </a:p>
      </dgm:t>
    </dgm:pt>
    <dgm:pt modelId="{E4A1DFB5-FF34-420C-9987-45AD8644225F}" type="parTrans" cxnId="{AAEAB61F-782B-416A-922A-48983ED15AD1}">
      <dgm:prSet/>
      <dgm:spPr/>
      <dgm:t>
        <a:bodyPr/>
        <a:lstStyle/>
        <a:p>
          <a:endParaRPr lang="en-US"/>
        </a:p>
      </dgm:t>
    </dgm:pt>
    <dgm:pt modelId="{DD712E7D-FE63-4C2C-B487-171301BD0F9F}" type="sibTrans" cxnId="{AAEAB61F-782B-416A-922A-48983ED15AD1}">
      <dgm:prSet/>
      <dgm:spPr/>
      <dgm:t>
        <a:bodyPr/>
        <a:lstStyle/>
        <a:p>
          <a:endParaRPr lang="en-US"/>
        </a:p>
      </dgm:t>
    </dgm:pt>
    <dgm:pt modelId="{C2C083CA-B5A2-4712-807F-965D2D3D2B31}">
      <dgm:prSet/>
      <dgm:spPr/>
      <dgm:t>
        <a:bodyPr/>
        <a:lstStyle/>
        <a:p>
          <a:r>
            <a:rPr lang="en-US" dirty="0"/>
            <a:t>Determine if your model is </a:t>
          </a:r>
          <a:r>
            <a:rPr lang="en-US" b="1" dirty="0"/>
            <a:t>suitable for production</a:t>
          </a:r>
        </a:p>
      </dgm:t>
    </dgm:pt>
    <dgm:pt modelId="{242C9FEC-A75C-488C-86AA-7D4AB3FBAFBB}" type="parTrans" cxnId="{18EBE638-E000-45F1-A1DC-D778BFDA24DC}">
      <dgm:prSet/>
      <dgm:spPr/>
      <dgm:t>
        <a:bodyPr/>
        <a:lstStyle/>
        <a:p>
          <a:endParaRPr lang="en-US"/>
        </a:p>
      </dgm:t>
    </dgm:pt>
    <dgm:pt modelId="{FFDBDE1D-F17F-4ACF-8F14-130EAF0ABAB5}" type="sibTrans" cxnId="{18EBE638-E000-45F1-A1DC-D778BFDA24DC}">
      <dgm:prSet/>
      <dgm:spPr/>
      <dgm:t>
        <a:bodyPr/>
        <a:lstStyle/>
        <a:p>
          <a:endParaRPr lang="en-US"/>
        </a:p>
      </dgm:t>
    </dgm:pt>
    <dgm:pt modelId="{2CF580C4-635A-483D-B422-2D1399D00070}" type="pres">
      <dgm:prSet presAssocID="{9AE7041F-78A6-4EBB-8899-636E12AEDCAF}" presName="linear" presStyleCnt="0">
        <dgm:presLayoutVars>
          <dgm:animLvl val="lvl"/>
          <dgm:resizeHandles val="exact"/>
        </dgm:presLayoutVars>
      </dgm:prSet>
      <dgm:spPr/>
    </dgm:pt>
    <dgm:pt modelId="{2DE9F946-80CD-42B7-9F3B-CA4708A6A0AF}" type="pres">
      <dgm:prSet presAssocID="{529370CA-4314-4508-BE9C-5D70C0ADDEEB}" presName="parentText" presStyleLbl="node1" presStyleIdx="0" presStyleCnt="2">
        <dgm:presLayoutVars>
          <dgm:chMax val="0"/>
          <dgm:bulletEnabled val="1"/>
        </dgm:presLayoutVars>
      </dgm:prSet>
      <dgm:spPr/>
    </dgm:pt>
    <dgm:pt modelId="{E68E0C48-5654-48A6-8437-B7234D901A46}" type="pres">
      <dgm:prSet presAssocID="{529370CA-4314-4508-BE9C-5D70C0ADDEEB}" presName="childText" presStyleLbl="revTx" presStyleIdx="0" presStyleCnt="2">
        <dgm:presLayoutVars>
          <dgm:bulletEnabled val="1"/>
        </dgm:presLayoutVars>
      </dgm:prSet>
      <dgm:spPr/>
    </dgm:pt>
    <dgm:pt modelId="{48848CF4-5232-4A38-819A-F87B4CEDAD40}" type="pres">
      <dgm:prSet presAssocID="{C02069AC-229C-45B6-9D71-881DE6A8D1CF}" presName="parentText" presStyleLbl="node1" presStyleIdx="1" presStyleCnt="2">
        <dgm:presLayoutVars>
          <dgm:chMax val="0"/>
          <dgm:bulletEnabled val="1"/>
        </dgm:presLayoutVars>
      </dgm:prSet>
      <dgm:spPr/>
    </dgm:pt>
    <dgm:pt modelId="{8CA6B735-109B-4C1B-97B4-F9DEBF8AAB38}" type="pres">
      <dgm:prSet presAssocID="{C02069AC-229C-45B6-9D71-881DE6A8D1CF}" presName="childText" presStyleLbl="revTx" presStyleIdx="1" presStyleCnt="2">
        <dgm:presLayoutVars>
          <dgm:bulletEnabled val="1"/>
        </dgm:presLayoutVars>
      </dgm:prSet>
      <dgm:spPr/>
    </dgm:pt>
  </dgm:ptLst>
  <dgm:cxnLst>
    <dgm:cxn modelId="{E58CC502-BB0C-463A-8152-3A971A44EA98}" srcId="{529370CA-4314-4508-BE9C-5D70C0ADDEEB}" destId="{41320DE8-F2AE-4A2C-B1B6-3A85A12D1639}" srcOrd="2" destOrd="0" parTransId="{EFC2D7C7-6DEA-4861-AFB2-E79880A47DAE}" sibTransId="{15D5D2C7-7664-427E-89DF-CD5F33D7405D}"/>
    <dgm:cxn modelId="{71CD2203-217C-4E63-97E1-20382E072417}" type="presOf" srcId="{35F4CC00-0834-4729-8FAB-9A7EB3F85068}" destId="{E68E0C48-5654-48A6-8437-B7234D901A46}" srcOrd="0" destOrd="4" presId="urn:microsoft.com/office/officeart/2005/8/layout/vList2"/>
    <dgm:cxn modelId="{AAEAB61F-782B-416A-922A-48983ED15AD1}" srcId="{479DA852-2D04-4B30-A490-FAD596AA639C}" destId="{3ABBDFC3-7950-423C-A563-E24D284C875B}" srcOrd="1" destOrd="0" parTransId="{E4A1DFB5-FF34-420C-9987-45AD8644225F}" sibTransId="{DD712E7D-FE63-4C2C-B487-171301BD0F9F}"/>
    <dgm:cxn modelId="{EE787722-6CF3-4080-90D2-113F7D13E485}" type="presOf" srcId="{9AE7041F-78A6-4EBB-8899-636E12AEDCAF}" destId="{2CF580C4-635A-483D-B422-2D1399D00070}" srcOrd="0" destOrd="0" presId="urn:microsoft.com/office/officeart/2005/8/layout/vList2"/>
    <dgm:cxn modelId="{A4C72E24-E115-40BB-9293-9F79040AAEE5}" type="presOf" srcId="{0A451D37-6FA2-419B-A7F4-A9C7AFBCD48B}" destId="{8CA6B735-109B-4C1B-97B4-F9DEBF8AAB38}" srcOrd="0" destOrd="0" presId="urn:microsoft.com/office/officeart/2005/8/layout/vList2"/>
    <dgm:cxn modelId="{18EBE638-E000-45F1-A1DC-D778BFDA24DC}" srcId="{479DA852-2D04-4B30-A490-FAD596AA639C}" destId="{C2C083CA-B5A2-4712-807F-965D2D3D2B31}" srcOrd="2" destOrd="0" parTransId="{242C9FEC-A75C-488C-86AA-7D4AB3FBAFBB}" sibTransId="{FFDBDE1D-F17F-4ACF-8F14-130EAF0ABAB5}"/>
    <dgm:cxn modelId="{4AFC3748-4380-46CF-89B1-6B7C920D4A82}" type="presOf" srcId="{479DA852-2D04-4B30-A490-FAD596AA639C}" destId="{E68E0C48-5654-48A6-8437-B7234D901A46}" srcOrd="0" destOrd="3" presId="urn:microsoft.com/office/officeart/2005/8/layout/vList2"/>
    <dgm:cxn modelId="{E885C04E-4F7A-470F-A92C-900C4616BB5F}" type="presOf" srcId="{AA0D72A0-9D68-4310-AE7C-96B0656C3EB4}" destId="{E68E0C48-5654-48A6-8437-B7234D901A46}" srcOrd="0" destOrd="1" presId="urn:microsoft.com/office/officeart/2005/8/layout/vList2"/>
    <dgm:cxn modelId="{F5DE7758-DE06-4F16-BBDE-544CA1C667A6}" srcId="{529370CA-4314-4508-BE9C-5D70C0ADDEEB}" destId="{479DA852-2D04-4B30-A490-FAD596AA639C}" srcOrd="3" destOrd="0" parTransId="{B0D352B2-93BF-4C70-A142-37BB419C4A18}" sibTransId="{422247E2-D3C2-44C5-8D84-2EB41163B80E}"/>
    <dgm:cxn modelId="{20A09D5B-B3BF-4CB3-B69A-F7774B4C42BE}" type="presOf" srcId="{C02069AC-229C-45B6-9D71-881DE6A8D1CF}" destId="{48848CF4-5232-4A38-819A-F87B4CEDAD40}" srcOrd="0" destOrd="0" presId="urn:microsoft.com/office/officeart/2005/8/layout/vList2"/>
    <dgm:cxn modelId="{65B7445F-9B4D-4FBA-8186-14E699270A30}" type="presOf" srcId="{C2C083CA-B5A2-4712-807F-965D2D3D2B31}" destId="{E68E0C48-5654-48A6-8437-B7234D901A46}" srcOrd="0" destOrd="6" presId="urn:microsoft.com/office/officeart/2005/8/layout/vList2"/>
    <dgm:cxn modelId="{E3F43188-AC33-4547-A4CC-3B4E77A74442}" srcId="{9AE7041F-78A6-4EBB-8899-636E12AEDCAF}" destId="{C02069AC-229C-45B6-9D71-881DE6A8D1CF}" srcOrd="1" destOrd="0" parTransId="{C03FE7C0-66DA-40C6-97F5-10500464A56B}" sibTransId="{2903A05C-286B-40F1-A22A-FDFBFEEC9D85}"/>
    <dgm:cxn modelId="{CD6D0F8A-972C-4EB4-BD8E-F6F7755113BC}" type="presOf" srcId="{18AF66DF-DB0B-4D1C-A345-918B872908D0}" destId="{E68E0C48-5654-48A6-8437-B7234D901A46}" srcOrd="0" destOrd="0" presId="urn:microsoft.com/office/officeart/2005/8/layout/vList2"/>
    <dgm:cxn modelId="{2E40FB96-71F9-4B33-A712-F981275C71FC}" srcId="{529370CA-4314-4508-BE9C-5D70C0ADDEEB}" destId="{AA0D72A0-9D68-4310-AE7C-96B0656C3EB4}" srcOrd="1" destOrd="0" parTransId="{CCF0EB41-68EA-495F-A793-7C072DEA3971}" sibTransId="{F36931A0-C553-46E4-BDB5-86041DF7BDB2}"/>
    <dgm:cxn modelId="{7BAC509C-D118-41CB-AE83-F4FDF66830A6}" srcId="{479DA852-2D04-4B30-A490-FAD596AA639C}" destId="{35F4CC00-0834-4729-8FAB-9A7EB3F85068}" srcOrd="0" destOrd="0" parTransId="{1A64996C-5A97-40C3-A2D9-FAB099876F50}" sibTransId="{50B8A99A-260A-4B7C-8BA5-FF0D176254D3}"/>
    <dgm:cxn modelId="{B60937A9-6EC6-4148-A4A9-EE072F00B819}" type="presOf" srcId="{529370CA-4314-4508-BE9C-5D70C0ADDEEB}" destId="{2DE9F946-80CD-42B7-9F3B-CA4708A6A0AF}" srcOrd="0" destOrd="0" presId="urn:microsoft.com/office/officeart/2005/8/layout/vList2"/>
    <dgm:cxn modelId="{459254AB-A9A1-4EF8-915B-3A01B73E9A7D}" srcId="{529370CA-4314-4508-BE9C-5D70C0ADDEEB}" destId="{18AF66DF-DB0B-4D1C-A345-918B872908D0}" srcOrd="0" destOrd="0" parTransId="{18ECD77A-9F6E-44CF-A0BA-783C94500F56}" sibTransId="{32828B27-3385-41C6-9044-E4B534897769}"/>
    <dgm:cxn modelId="{7EE25CC7-C90C-4444-980F-C3F5A0F2CAC8}" type="presOf" srcId="{3ABBDFC3-7950-423C-A563-E24D284C875B}" destId="{E68E0C48-5654-48A6-8437-B7234D901A46}" srcOrd="0" destOrd="5" presId="urn:microsoft.com/office/officeart/2005/8/layout/vList2"/>
    <dgm:cxn modelId="{475310E0-9EDE-454C-8571-128C7CB75569}" srcId="{C02069AC-229C-45B6-9D71-881DE6A8D1CF}" destId="{0A451D37-6FA2-419B-A7F4-A9C7AFBCD48B}" srcOrd="0" destOrd="0" parTransId="{BAABDDEA-AE17-423C-A56E-4F764AA1BA0A}" sibTransId="{39DDF16B-FE8E-45C1-9A18-D39BDF5AF175}"/>
    <dgm:cxn modelId="{6B5825E3-4681-459F-847E-9FD0870C6CAB}" srcId="{9AE7041F-78A6-4EBB-8899-636E12AEDCAF}" destId="{529370CA-4314-4508-BE9C-5D70C0ADDEEB}" srcOrd="0" destOrd="0" parTransId="{F433C476-60C0-45D8-B092-2908D4656741}" sibTransId="{D1FE0600-AF53-467F-9586-D589CE1360DA}"/>
    <dgm:cxn modelId="{5B9F7AFB-FC96-4AB8-A68B-D9CF48C6050D}" type="presOf" srcId="{41320DE8-F2AE-4A2C-B1B6-3A85A12D1639}" destId="{E68E0C48-5654-48A6-8437-B7234D901A46}" srcOrd="0" destOrd="2" presId="urn:microsoft.com/office/officeart/2005/8/layout/vList2"/>
    <dgm:cxn modelId="{9BEDD4A2-86FE-41BB-97BE-688ECC9B6B93}" type="presParOf" srcId="{2CF580C4-635A-483D-B422-2D1399D00070}" destId="{2DE9F946-80CD-42B7-9F3B-CA4708A6A0AF}" srcOrd="0" destOrd="0" presId="urn:microsoft.com/office/officeart/2005/8/layout/vList2"/>
    <dgm:cxn modelId="{089B4253-FD86-4496-A892-7D0515E24798}" type="presParOf" srcId="{2CF580C4-635A-483D-B422-2D1399D00070}" destId="{E68E0C48-5654-48A6-8437-B7234D901A46}" srcOrd="1" destOrd="0" presId="urn:microsoft.com/office/officeart/2005/8/layout/vList2"/>
    <dgm:cxn modelId="{76DC0095-5FF3-429E-A5A2-D42392D83D7D}" type="presParOf" srcId="{2CF580C4-635A-483D-B422-2D1399D00070}" destId="{48848CF4-5232-4A38-819A-F87B4CEDAD40}" srcOrd="2" destOrd="0" presId="urn:microsoft.com/office/officeart/2005/8/layout/vList2"/>
    <dgm:cxn modelId="{BF986FBB-C202-4C51-8589-F8A249ABEC0F}" type="presParOf" srcId="{2CF580C4-635A-483D-B422-2D1399D00070}" destId="{8CA6B735-109B-4C1B-97B4-F9DEBF8AAB3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5D78C-517F-46A2-8CCC-51A69E001FA1}"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617F4A50-E658-43BC-A993-F47A056397AB}">
      <dgm:prSet phldrT="[Text]" custT="1"/>
      <dgm:spPr/>
      <dgm:t>
        <a:bodyPr/>
        <a:lstStyle/>
        <a:p>
          <a:r>
            <a:rPr lang="en-US" sz="1800" b="1" dirty="0"/>
            <a:t>Record</a:t>
          </a:r>
          <a:r>
            <a:rPr lang="en-US" sz="1800" dirty="0"/>
            <a:t> Information</a:t>
          </a:r>
        </a:p>
      </dgm:t>
    </dgm:pt>
    <dgm:pt modelId="{D0C723D6-5577-46CA-8D13-1DBD694C181B}" type="parTrans" cxnId="{62D1D760-C5CB-4F17-816B-C026C395B911}">
      <dgm:prSet/>
      <dgm:spPr/>
      <dgm:t>
        <a:bodyPr/>
        <a:lstStyle/>
        <a:p>
          <a:endParaRPr lang="en-US" sz="2400"/>
        </a:p>
      </dgm:t>
    </dgm:pt>
    <dgm:pt modelId="{CBAD7453-0FB5-47FC-81CD-871C869505FA}" type="sibTrans" cxnId="{62D1D760-C5CB-4F17-816B-C026C395B911}">
      <dgm:prSet custT="1"/>
      <dgm:spPr/>
      <dgm:t>
        <a:bodyPr/>
        <a:lstStyle/>
        <a:p>
          <a:endParaRPr lang="en-US" sz="1400"/>
        </a:p>
      </dgm:t>
    </dgm:pt>
    <dgm:pt modelId="{C5D1E15A-B9FD-469F-B49E-4BC922144266}">
      <dgm:prSet phldrT="[Text]" custT="1"/>
      <dgm:spPr/>
      <dgm:t>
        <a:bodyPr/>
        <a:lstStyle/>
        <a:p>
          <a:r>
            <a:rPr lang="en-US" sz="1800" dirty="0"/>
            <a:t>Blueprints, photographs, seismographs, …</a:t>
          </a:r>
        </a:p>
      </dgm:t>
    </dgm:pt>
    <dgm:pt modelId="{FF25B9DD-8CD1-4608-BE86-E7521A47933A}" type="parTrans" cxnId="{0C039D7C-1196-4BDD-A6CF-4C2340902A80}">
      <dgm:prSet/>
      <dgm:spPr/>
      <dgm:t>
        <a:bodyPr/>
        <a:lstStyle/>
        <a:p>
          <a:endParaRPr lang="en-US" sz="2400"/>
        </a:p>
      </dgm:t>
    </dgm:pt>
    <dgm:pt modelId="{04802BEE-5D7D-4AA3-BDE0-614FF425EFAA}" type="sibTrans" cxnId="{0C039D7C-1196-4BDD-A6CF-4C2340902A80}">
      <dgm:prSet/>
      <dgm:spPr/>
      <dgm:t>
        <a:bodyPr/>
        <a:lstStyle/>
        <a:p>
          <a:endParaRPr lang="en-US" sz="2400"/>
        </a:p>
      </dgm:t>
    </dgm:pt>
    <dgm:pt modelId="{499489B0-FE37-4AB4-9981-5E15EA813B15}">
      <dgm:prSet phldrT="[Text]" custT="1"/>
      <dgm:spPr/>
      <dgm:t>
        <a:bodyPr/>
        <a:lstStyle/>
        <a:p>
          <a:r>
            <a:rPr lang="en-US" sz="1800" b="1" dirty="0"/>
            <a:t>Analyze</a:t>
          </a:r>
          <a:r>
            <a:rPr lang="en-US" sz="1800" dirty="0"/>
            <a:t> data to support reasoning</a:t>
          </a:r>
        </a:p>
      </dgm:t>
    </dgm:pt>
    <dgm:pt modelId="{AE02446A-33A0-41DA-AE5E-095C276E3D92}" type="parTrans" cxnId="{DD609092-E620-4AAE-9A9A-31B19C13B099}">
      <dgm:prSet/>
      <dgm:spPr/>
      <dgm:t>
        <a:bodyPr/>
        <a:lstStyle/>
        <a:p>
          <a:endParaRPr lang="en-US" sz="2400"/>
        </a:p>
      </dgm:t>
    </dgm:pt>
    <dgm:pt modelId="{81B37CDD-C49E-41D4-9D60-E96FE5E034DF}" type="sibTrans" cxnId="{DD609092-E620-4AAE-9A9A-31B19C13B099}">
      <dgm:prSet custT="1"/>
      <dgm:spPr/>
      <dgm:t>
        <a:bodyPr/>
        <a:lstStyle/>
        <a:p>
          <a:endParaRPr lang="en-US" sz="1400"/>
        </a:p>
      </dgm:t>
    </dgm:pt>
    <dgm:pt modelId="{12A782A6-F44B-4E4D-8B66-5BF4BD6909E7}">
      <dgm:prSet phldrT="[Text]" custT="1"/>
      <dgm:spPr/>
      <dgm:t>
        <a:bodyPr/>
        <a:lstStyle/>
        <a:p>
          <a:r>
            <a:rPr lang="en-US" sz="1800" dirty="0"/>
            <a:t>Understand your data better and act upon that understanding</a:t>
          </a:r>
        </a:p>
      </dgm:t>
    </dgm:pt>
    <dgm:pt modelId="{CDF72C29-315B-4CB4-9828-14A1DC13E34A}" type="parTrans" cxnId="{222EF099-1130-495B-8EA4-D1D23C3389AE}">
      <dgm:prSet/>
      <dgm:spPr/>
      <dgm:t>
        <a:bodyPr/>
        <a:lstStyle/>
        <a:p>
          <a:endParaRPr lang="en-US" sz="2400"/>
        </a:p>
      </dgm:t>
    </dgm:pt>
    <dgm:pt modelId="{F097D6BD-56C1-4DFB-9B74-937D2F77E752}" type="sibTrans" cxnId="{222EF099-1130-495B-8EA4-D1D23C3389AE}">
      <dgm:prSet/>
      <dgm:spPr/>
      <dgm:t>
        <a:bodyPr/>
        <a:lstStyle/>
        <a:p>
          <a:endParaRPr lang="en-US" sz="2400"/>
        </a:p>
      </dgm:t>
    </dgm:pt>
    <dgm:pt modelId="{1A147D18-958E-4553-88FC-A8678C2D45D9}">
      <dgm:prSet custT="1"/>
      <dgm:spPr/>
      <dgm:t>
        <a:bodyPr/>
        <a:lstStyle/>
        <a:p>
          <a:r>
            <a:rPr lang="en-US" sz="1800" dirty="0"/>
            <a:t> Develop and assess hypotheses (visual exploration) Find patterns and discover errors in data</a:t>
          </a:r>
        </a:p>
      </dgm:t>
    </dgm:pt>
    <dgm:pt modelId="{1832DDB9-DFBB-4014-A449-BE43B4F5E4BA}" type="parTrans" cxnId="{3C3B5E36-A8F9-4C9E-BAA6-DD645B47720B}">
      <dgm:prSet/>
      <dgm:spPr/>
      <dgm:t>
        <a:bodyPr/>
        <a:lstStyle/>
        <a:p>
          <a:endParaRPr lang="en-US" sz="2400"/>
        </a:p>
      </dgm:t>
    </dgm:pt>
    <dgm:pt modelId="{9794896A-58B5-4913-B717-A0BD61E06686}" type="sibTrans" cxnId="{3C3B5E36-A8F9-4C9E-BAA6-DD645B47720B}">
      <dgm:prSet/>
      <dgm:spPr/>
      <dgm:t>
        <a:bodyPr/>
        <a:lstStyle/>
        <a:p>
          <a:endParaRPr lang="en-US" sz="2400"/>
        </a:p>
      </dgm:t>
    </dgm:pt>
    <dgm:pt modelId="{BEF59E13-3F35-44AC-B4DC-C51BEE877002}">
      <dgm:prSet custT="1"/>
      <dgm:spPr/>
      <dgm:t>
        <a:bodyPr/>
        <a:lstStyle/>
        <a:p>
          <a:r>
            <a:rPr lang="en-US" sz="1800" b="1" dirty="0"/>
            <a:t>Communicate</a:t>
          </a:r>
          <a:r>
            <a:rPr lang="en-US" sz="1800" dirty="0"/>
            <a:t> information</a:t>
          </a:r>
        </a:p>
      </dgm:t>
    </dgm:pt>
    <dgm:pt modelId="{CA532360-1D53-4CDD-BA13-C055F10860F3}" type="parTrans" cxnId="{280BCB61-511F-47C1-BC1B-85E9902027A4}">
      <dgm:prSet/>
      <dgm:spPr/>
      <dgm:t>
        <a:bodyPr/>
        <a:lstStyle/>
        <a:p>
          <a:endParaRPr lang="en-US" sz="2400"/>
        </a:p>
      </dgm:t>
    </dgm:pt>
    <dgm:pt modelId="{7BAE5966-FBAF-4434-934D-48938A9DADA6}" type="sibTrans" cxnId="{280BCB61-511F-47C1-BC1B-85E9902027A4}">
      <dgm:prSet/>
      <dgm:spPr/>
      <dgm:t>
        <a:bodyPr/>
        <a:lstStyle/>
        <a:p>
          <a:endParaRPr lang="en-US" sz="2400"/>
        </a:p>
      </dgm:t>
    </dgm:pt>
    <dgm:pt modelId="{7F2148F2-A133-4457-B8DC-1EB1A643C1C0}">
      <dgm:prSet custT="1"/>
      <dgm:spPr/>
      <dgm:t>
        <a:bodyPr/>
        <a:lstStyle/>
        <a:p>
          <a:r>
            <a:rPr lang="en-US" sz="1800" dirty="0"/>
            <a:t>Share and persuade (visual explanation)</a:t>
          </a:r>
        </a:p>
      </dgm:t>
    </dgm:pt>
    <dgm:pt modelId="{F535698C-49ED-416D-AD13-E33A12FD8EB5}" type="parTrans" cxnId="{85E07F7E-8C27-4A25-93BC-D1E040BF9B0F}">
      <dgm:prSet/>
      <dgm:spPr/>
      <dgm:t>
        <a:bodyPr/>
        <a:lstStyle/>
        <a:p>
          <a:endParaRPr lang="en-US"/>
        </a:p>
      </dgm:t>
    </dgm:pt>
    <dgm:pt modelId="{6FA9C8CA-B25D-4192-8185-2E2BD0780592}" type="sibTrans" cxnId="{85E07F7E-8C27-4A25-93BC-D1E040BF9B0F}">
      <dgm:prSet/>
      <dgm:spPr/>
      <dgm:t>
        <a:bodyPr/>
        <a:lstStyle/>
        <a:p>
          <a:endParaRPr lang="en-US"/>
        </a:p>
      </dgm:t>
    </dgm:pt>
    <dgm:pt modelId="{36AEA5A9-9D8C-4653-B4A3-668BED18F34B}">
      <dgm:prSet custT="1"/>
      <dgm:spPr/>
      <dgm:t>
        <a:bodyPr/>
        <a:lstStyle/>
        <a:p>
          <a:r>
            <a:rPr lang="en-US" sz="1800" dirty="0"/>
            <a:t>more effectively</a:t>
          </a:r>
        </a:p>
      </dgm:t>
    </dgm:pt>
    <dgm:pt modelId="{A3D57E74-2656-4788-8259-6BDAE0211485}" type="parTrans" cxnId="{F8517402-BDB9-4444-82F7-5A312F9ADC10}">
      <dgm:prSet/>
      <dgm:spPr/>
      <dgm:t>
        <a:bodyPr/>
        <a:lstStyle/>
        <a:p>
          <a:endParaRPr lang="en-US"/>
        </a:p>
      </dgm:t>
    </dgm:pt>
    <dgm:pt modelId="{D3F297BF-52D9-43C3-99F2-520CAA3CFF90}" type="sibTrans" cxnId="{F8517402-BDB9-4444-82F7-5A312F9ADC10}">
      <dgm:prSet/>
      <dgm:spPr/>
      <dgm:t>
        <a:bodyPr/>
        <a:lstStyle/>
        <a:p>
          <a:endParaRPr lang="en-US"/>
        </a:p>
      </dgm:t>
    </dgm:pt>
    <dgm:pt modelId="{6F5C7524-ECF5-4C45-A8AA-912AA41AB6B4}" type="pres">
      <dgm:prSet presAssocID="{1F85D78C-517F-46A2-8CCC-51A69E001FA1}" presName="rootnode" presStyleCnt="0">
        <dgm:presLayoutVars>
          <dgm:chMax/>
          <dgm:chPref/>
          <dgm:dir/>
          <dgm:animLvl val="lvl"/>
        </dgm:presLayoutVars>
      </dgm:prSet>
      <dgm:spPr/>
    </dgm:pt>
    <dgm:pt modelId="{30A9B995-7CA6-468D-8080-12E5D64EC2A5}" type="pres">
      <dgm:prSet presAssocID="{617F4A50-E658-43BC-A993-F47A056397AB}" presName="composite" presStyleCnt="0"/>
      <dgm:spPr/>
    </dgm:pt>
    <dgm:pt modelId="{E1A9E10E-5B0D-4A57-BA67-6CF375EC07DF}" type="pres">
      <dgm:prSet presAssocID="{617F4A50-E658-43BC-A993-F47A056397AB}" presName="LShape" presStyleLbl="alignNode1" presStyleIdx="0" presStyleCnt="5"/>
      <dgm:spPr/>
    </dgm:pt>
    <dgm:pt modelId="{26AC672F-9690-4ADC-AD1E-51A8C5AF4541}" type="pres">
      <dgm:prSet presAssocID="{617F4A50-E658-43BC-A993-F47A056397AB}" presName="ParentText" presStyleLbl="revTx" presStyleIdx="0" presStyleCnt="3">
        <dgm:presLayoutVars>
          <dgm:chMax val="0"/>
          <dgm:chPref val="0"/>
          <dgm:bulletEnabled val="1"/>
        </dgm:presLayoutVars>
      </dgm:prSet>
      <dgm:spPr/>
    </dgm:pt>
    <dgm:pt modelId="{F9F8835B-1F44-4B0A-8C12-3BDEE34796F6}" type="pres">
      <dgm:prSet presAssocID="{617F4A50-E658-43BC-A993-F47A056397AB}" presName="Triangle" presStyleLbl="alignNode1" presStyleIdx="1" presStyleCnt="5"/>
      <dgm:spPr/>
    </dgm:pt>
    <dgm:pt modelId="{7E24AF04-6AD1-42C2-9C66-2ADE143D05D3}" type="pres">
      <dgm:prSet presAssocID="{CBAD7453-0FB5-47FC-81CD-871C869505FA}" presName="sibTrans" presStyleCnt="0"/>
      <dgm:spPr/>
    </dgm:pt>
    <dgm:pt modelId="{7192A1B2-287B-4B51-9A3A-8F84C14B2D7D}" type="pres">
      <dgm:prSet presAssocID="{CBAD7453-0FB5-47FC-81CD-871C869505FA}" presName="space" presStyleCnt="0"/>
      <dgm:spPr/>
    </dgm:pt>
    <dgm:pt modelId="{78704AC3-E572-4604-BEBD-A4834ED62B20}" type="pres">
      <dgm:prSet presAssocID="{499489B0-FE37-4AB4-9981-5E15EA813B15}" presName="composite" presStyleCnt="0"/>
      <dgm:spPr/>
    </dgm:pt>
    <dgm:pt modelId="{62FD19AD-2ABD-4E25-AEEC-B5069176425E}" type="pres">
      <dgm:prSet presAssocID="{499489B0-FE37-4AB4-9981-5E15EA813B15}" presName="LShape" presStyleLbl="alignNode1" presStyleIdx="2" presStyleCnt="5"/>
      <dgm:spPr/>
    </dgm:pt>
    <dgm:pt modelId="{0873EDB7-AD12-43CD-A25E-07E75E9845D8}" type="pres">
      <dgm:prSet presAssocID="{499489B0-FE37-4AB4-9981-5E15EA813B15}" presName="ParentText" presStyleLbl="revTx" presStyleIdx="1" presStyleCnt="3">
        <dgm:presLayoutVars>
          <dgm:chMax val="0"/>
          <dgm:chPref val="0"/>
          <dgm:bulletEnabled val="1"/>
        </dgm:presLayoutVars>
      </dgm:prSet>
      <dgm:spPr/>
    </dgm:pt>
    <dgm:pt modelId="{2D12D2D3-027F-428E-87E3-DFDD7EF8F865}" type="pres">
      <dgm:prSet presAssocID="{499489B0-FE37-4AB4-9981-5E15EA813B15}" presName="Triangle" presStyleLbl="alignNode1" presStyleIdx="3" presStyleCnt="5"/>
      <dgm:spPr/>
    </dgm:pt>
    <dgm:pt modelId="{A42DBC30-82D1-45E9-9CBB-76E5FD5AE2D2}" type="pres">
      <dgm:prSet presAssocID="{81B37CDD-C49E-41D4-9D60-E96FE5E034DF}" presName="sibTrans" presStyleCnt="0"/>
      <dgm:spPr/>
    </dgm:pt>
    <dgm:pt modelId="{6241D6F1-7177-4BCA-8C42-61D908B100B2}" type="pres">
      <dgm:prSet presAssocID="{81B37CDD-C49E-41D4-9D60-E96FE5E034DF}" presName="space" presStyleCnt="0"/>
      <dgm:spPr/>
    </dgm:pt>
    <dgm:pt modelId="{E409F841-8716-4B4D-9E68-743AE95BE5BE}" type="pres">
      <dgm:prSet presAssocID="{BEF59E13-3F35-44AC-B4DC-C51BEE877002}" presName="composite" presStyleCnt="0"/>
      <dgm:spPr/>
    </dgm:pt>
    <dgm:pt modelId="{28F5E255-12D5-4A21-8733-6BF5CB9B22D0}" type="pres">
      <dgm:prSet presAssocID="{BEF59E13-3F35-44AC-B4DC-C51BEE877002}" presName="LShape" presStyleLbl="alignNode1" presStyleIdx="4" presStyleCnt="5"/>
      <dgm:spPr/>
    </dgm:pt>
    <dgm:pt modelId="{F88968C2-9637-4FA3-8738-16BEFFA55DB4}" type="pres">
      <dgm:prSet presAssocID="{BEF59E13-3F35-44AC-B4DC-C51BEE877002}" presName="ParentText" presStyleLbl="revTx" presStyleIdx="2" presStyleCnt="3">
        <dgm:presLayoutVars>
          <dgm:chMax val="0"/>
          <dgm:chPref val="0"/>
          <dgm:bulletEnabled val="1"/>
        </dgm:presLayoutVars>
      </dgm:prSet>
      <dgm:spPr/>
    </dgm:pt>
  </dgm:ptLst>
  <dgm:cxnLst>
    <dgm:cxn modelId="{F8517402-BDB9-4444-82F7-5A312F9ADC10}" srcId="{BEF59E13-3F35-44AC-B4DC-C51BEE877002}" destId="{36AEA5A9-9D8C-4653-B4A3-668BED18F34B}" srcOrd="0" destOrd="0" parTransId="{A3D57E74-2656-4788-8259-6BDAE0211485}" sibTransId="{D3F297BF-52D9-43C3-99F2-520CAA3CFF90}"/>
    <dgm:cxn modelId="{5BDF8003-082D-4CE0-ACE6-B07DD5DDB82A}" type="presOf" srcId="{499489B0-FE37-4AB4-9981-5E15EA813B15}" destId="{0873EDB7-AD12-43CD-A25E-07E75E9845D8}" srcOrd="0" destOrd="0" presId="urn:microsoft.com/office/officeart/2009/3/layout/StepUpProcess"/>
    <dgm:cxn modelId="{37D5472A-5C4F-4785-93F0-4AE345DD756A}" type="presOf" srcId="{12A782A6-F44B-4E4D-8B66-5BF4BD6909E7}" destId="{0873EDB7-AD12-43CD-A25E-07E75E9845D8}" srcOrd="0" destOrd="1" presId="urn:microsoft.com/office/officeart/2009/3/layout/StepUpProcess"/>
    <dgm:cxn modelId="{3C3B5E36-A8F9-4C9E-BAA6-DD645B47720B}" srcId="{499489B0-FE37-4AB4-9981-5E15EA813B15}" destId="{1A147D18-958E-4553-88FC-A8678C2D45D9}" srcOrd="1" destOrd="0" parTransId="{1832DDB9-DFBB-4014-A449-BE43B4F5E4BA}" sibTransId="{9794896A-58B5-4913-B717-A0BD61E06686}"/>
    <dgm:cxn modelId="{70EF7142-FB05-483D-B4CA-3283AD51D7BD}" type="presOf" srcId="{7F2148F2-A133-4457-B8DC-1EB1A643C1C0}" destId="{F88968C2-9637-4FA3-8738-16BEFFA55DB4}" srcOrd="0" destOrd="2" presId="urn:microsoft.com/office/officeart/2009/3/layout/StepUpProcess"/>
    <dgm:cxn modelId="{CD78F655-2AD3-48F9-BC7D-9D63DC2216F0}" type="presOf" srcId="{BEF59E13-3F35-44AC-B4DC-C51BEE877002}" destId="{F88968C2-9637-4FA3-8738-16BEFFA55DB4}" srcOrd="0" destOrd="0" presId="urn:microsoft.com/office/officeart/2009/3/layout/StepUpProcess"/>
    <dgm:cxn modelId="{2F445B5A-09C9-4847-8DF8-2CC532BDBB49}" type="presOf" srcId="{C5D1E15A-B9FD-469F-B49E-4BC922144266}" destId="{26AC672F-9690-4ADC-AD1E-51A8C5AF4541}" srcOrd="0" destOrd="1" presId="urn:microsoft.com/office/officeart/2009/3/layout/StepUpProcess"/>
    <dgm:cxn modelId="{62D1D760-C5CB-4F17-816B-C026C395B911}" srcId="{1F85D78C-517F-46A2-8CCC-51A69E001FA1}" destId="{617F4A50-E658-43BC-A993-F47A056397AB}" srcOrd="0" destOrd="0" parTransId="{D0C723D6-5577-46CA-8D13-1DBD694C181B}" sibTransId="{CBAD7453-0FB5-47FC-81CD-871C869505FA}"/>
    <dgm:cxn modelId="{280BCB61-511F-47C1-BC1B-85E9902027A4}" srcId="{1F85D78C-517F-46A2-8CCC-51A69E001FA1}" destId="{BEF59E13-3F35-44AC-B4DC-C51BEE877002}" srcOrd="2" destOrd="0" parTransId="{CA532360-1D53-4CDD-BA13-C055F10860F3}" sibTransId="{7BAE5966-FBAF-4434-934D-48938A9DADA6}"/>
    <dgm:cxn modelId="{C7728B7A-C4EC-46E6-A4DC-833C0C9AAEE1}" type="presOf" srcId="{617F4A50-E658-43BC-A993-F47A056397AB}" destId="{26AC672F-9690-4ADC-AD1E-51A8C5AF4541}" srcOrd="0" destOrd="0" presId="urn:microsoft.com/office/officeart/2009/3/layout/StepUpProcess"/>
    <dgm:cxn modelId="{0C039D7C-1196-4BDD-A6CF-4C2340902A80}" srcId="{617F4A50-E658-43BC-A993-F47A056397AB}" destId="{C5D1E15A-B9FD-469F-B49E-4BC922144266}" srcOrd="0" destOrd="0" parTransId="{FF25B9DD-8CD1-4608-BE86-E7521A47933A}" sibTransId="{04802BEE-5D7D-4AA3-BDE0-614FF425EFAA}"/>
    <dgm:cxn modelId="{85E07F7E-8C27-4A25-93BC-D1E040BF9B0F}" srcId="{BEF59E13-3F35-44AC-B4DC-C51BEE877002}" destId="{7F2148F2-A133-4457-B8DC-1EB1A643C1C0}" srcOrd="1" destOrd="0" parTransId="{F535698C-49ED-416D-AD13-E33A12FD8EB5}" sibTransId="{6FA9C8CA-B25D-4192-8185-2E2BD0780592}"/>
    <dgm:cxn modelId="{1EED848A-FA85-4BE8-A7EC-94DD11F182A0}" type="presOf" srcId="{1A147D18-958E-4553-88FC-A8678C2D45D9}" destId="{0873EDB7-AD12-43CD-A25E-07E75E9845D8}" srcOrd="0" destOrd="2" presId="urn:microsoft.com/office/officeart/2009/3/layout/StepUpProcess"/>
    <dgm:cxn modelId="{DD609092-E620-4AAE-9A9A-31B19C13B099}" srcId="{1F85D78C-517F-46A2-8CCC-51A69E001FA1}" destId="{499489B0-FE37-4AB4-9981-5E15EA813B15}" srcOrd="1" destOrd="0" parTransId="{AE02446A-33A0-41DA-AE5E-095C276E3D92}" sibTransId="{81B37CDD-C49E-41D4-9D60-E96FE5E034DF}"/>
    <dgm:cxn modelId="{222EF099-1130-495B-8EA4-D1D23C3389AE}" srcId="{499489B0-FE37-4AB4-9981-5E15EA813B15}" destId="{12A782A6-F44B-4E4D-8B66-5BF4BD6909E7}" srcOrd="0" destOrd="0" parTransId="{CDF72C29-315B-4CB4-9828-14A1DC13E34A}" sibTransId="{F097D6BD-56C1-4DFB-9B74-937D2F77E752}"/>
    <dgm:cxn modelId="{F60789B9-6856-4B70-BFED-75B77A9055A6}" type="presOf" srcId="{36AEA5A9-9D8C-4653-B4A3-668BED18F34B}" destId="{F88968C2-9637-4FA3-8738-16BEFFA55DB4}" srcOrd="0" destOrd="1" presId="urn:microsoft.com/office/officeart/2009/3/layout/StepUpProcess"/>
    <dgm:cxn modelId="{8614D2FE-1A76-4F9A-BEF9-F7444E4C5B2E}" type="presOf" srcId="{1F85D78C-517F-46A2-8CCC-51A69E001FA1}" destId="{6F5C7524-ECF5-4C45-A8AA-912AA41AB6B4}" srcOrd="0" destOrd="0" presId="urn:microsoft.com/office/officeart/2009/3/layout/StepUpProcess"/>
    <dgm:cxn modelId="{C7CAFD5F-6B76-4B8B-8598-AB577B02A1BA}" type="presParOf" srcId="{6F5C7524-ECF5-4C45-A8AA-912AA41AB6B4}" destId="{30A9B995-7CA6-468D-8080-12E5D64EC2A5}" srcOrd="0" destOrd="0" presId="urn:microsoft.com/office/officeart/2009/3/layout/StepUpProcess"/>
    <dgm:cxn modelId="{A988A4A8-FA16-4AAE-84BD-878B6176DAA5}" type="presParOf" srcId="{30A9B995-7CA6-468D-8080-12E5D64EC2A5}" destId="{E1A9E10E-5B0D-4A57-BA67-6CF375EC07DF}" srcOrd="0" destOrd="0" presId="urn:microsoft.com/office/officeart/2009/3/layout/StepUpProcess"/>
    <dgm:cxn modelId="{F9C2B3A3-B658-44BA-9706-4C3EC2EF9582}" type="presParOf" srcId="{30A9B995-7CA6-468D-8080-12E5D64EC2A5}" destId="{26AC672F-9690-4ADC-AD1E-51A8C5AF4541}" srcOrd="1" destOrd="0" presId="urn:microsoft.com/office/officeart/2009/3/layout/StepUpProcess"/>
    <dgm:cxn modelId="{6FDEA012-F82C-4CF0-8A01-D6A7CE50E796}" type="presParOf" srcId="{30A9B995-7CA6-468D-8080-12E5D64EC2A5}" destId="{F9F8835B-1F44-4B0A-8C12-3BDEE34796F6}" srcOrd="2" destOrd="0" presId="urn:microsoft.com/office/officeart/2009/3/layout/StepUpProcess"/>
    <dgm:cxn modelId="{428E4AB4-391A-4D25-9A68-AB0DFFE01DE5}" type="presParOf" srcId="{6F5C7524-ECF5-4C45-A8AA-912AA41AB6B4}" destId="{7E24AF04-6AD1-42C2-9C66-2ADE143D05D3}" srcOrd="1" destOrd="0" presId="urn:microsoft.com/office/officeart/2009/3/layout/StepUpProcess"/>
    <dgm:cxn modelId="{08656C91-6423-4C79-AE75-E11534FDE580}" type="presParOf" srcId="{7E24AF04-6AD1-42C2-9C66-2ADE143D05D3}" destId="{7192A1B2-287B-4B51-9A3A-8F84C14B2D7D}" srcOrd="0" destOrd="0" presId="urn:microsoft.com/office/officeart/2009/3/layout/StepUpProcess"/>
    <dgm:cxn modelId="{199C23DD-4866-4737-8A18-3E9F9EC4D1CD}" type="presParOf" srcId="{6F5C7524-ECF5-4C45-A8AA-912AA41AB6B4}" destId="{78704AC3-E572-4604-BEBD-A4834ED62B20}" srcOrd="2" destOrd="0" presId="urn:microsoft.com/office/officeart/2009/3/layout/StepUpProcess"/>
    <dgm:cxn modelId="{51F6D820-9FB0-4BC9-B65C-49F421422626}" type="presParOf" srcId="{78704AC3-E572-4604-BEBD-A4834ED62B20}" destId="{62FD19AD-2ABD-4E25-AEEC-B5069176425E}" srcOrd="0" destOrd="0" presId="urn:microsoft.com/office/officeart/2009/3/layout/StepUpProcess"/>
    <dgm:cxn modelId="{1D02A8E9-17E4-4363-8508-BC356430622A}" type="presParOf" srcId="{78704AC3-E572-4604-BEBD-A4834ED62B20}" destId="{0873EDB7-AD12-43CD-A25E-07E75E9845D8}" srcOrd="1" destOrd="0" presId="urn:microsoft.com/office/officeart/2009/3/layout/StepUpProcess"/>
    <dgm:cxn modelId="{7529FFB9-EF1A-46FE-9C33-514C2CB3C8F3}" type="presParOf" srcId="{78704AC3-E572-4604-BEBD-A4834ED62B20}" destId="{2D12D2D3-027F-428E-87E3-DFDD7EF8F865}" srcOrd="2" destOrd="0" presId="urn:microsoft.com/office/officeart/2009/3/layout/StepUpProcess"/>
    <dgm:cxn modelId="{2E313ED0-78CE-4BF4-B0BA-9D864366856C}" type="presParOf" srcId="{6F5C7524-ECF5-4C45-A8AA-912AA41AB6B4}" destId="{A42DBC30-82D1-45E9-9CBB-76E5FD5AE2D2}" srcOrd="3" destOrd="0" presId="urn:microsoft.com/office/officeart/2009/3/layout/StepUpProcess"/>
    <dgm:cxn modelId="{6D7FEAA3-A887-4C31-9BA8-C3D7F48A2E5A}" type="presParOf" srcId="{A42DBC30-82D1-45E9-9CBB-76E5FD5AE2D2}" destId="{6241D6F1-7177-4BCA-8C42-61D908B100B2}" srcOrd="0" destOrd="0" presId="urn:microsoft.com/office/officeart/2009/3/layout/StepUpProcess"/>
    <dgm:cxn modelId="{F5026FA4-E1B0-4951-AD67-9A5CEEAC0BAE}" type="presParOf" srcId="{6F5C7524-ECF5-4C45-A8AA-912AA41AB6B4}" destId="{E409F841-8716-4B4D-9E68-743AE95BE5BE}" srcOrd="4" destOrd="0" presId="urn:microsoft.com/office/officeart/2009/3/layout/StepUpProcess"/>
    <dgm:cxn modelId="{2F7FF059-252B-4631-92F0-76BBC547FF89}" type="presParOf" srcId="{E409F841-8716-4B4D-9E68-743AE95BE5BE}" destId="{28F5E255-12D5-4A21-8733-6BF5CB9B22D0}" srcOrd="0" destOrd="0" presId="urn:microsoft.com/office/officeart/2009/3/layout/StepUpProcess"/>
    <dgm:cxn modelId="{A6CB5FFE-A306-47DA-98BD-6470399190DB}" type="presParOf" srcId="{E409F841-8716-4B4D-9E68-743AE95BE5BE}" destId="{F88968C2-9637-4FA3-8738-16BEFFA55DB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EB2DB7-10BC-47BC-8358-A4ABA490035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5376FB5-D931-431F-B7BA-D7E264C658A3}">
      <dgm:prSet phldrT="[Text]"/>
      <dgm:spPr/>
      <dgm:t>
        <a:bodyPr/>
        <a:lstStyle/>
        <a:p>
          <a:r>
            <a:rPr lang="en-US" dirty="0"/>
            <a:t>Temporal</a:t>
          </a:r>
        </a:p>
      </dgm:t>
    </dgm:pt>
    <dgm:pt modelId="{34F89921-FFBA-4674-9FEB-25450276737E}" type="parTrans" cxnId="{2CC96A48-2230-44A7-AB54-CFF8CA5B1108}">
      <dgm:prSet/>
      <dgm:spPr/>
      <dgm:t>
        <a:bodyPr/>
        <a:lstStyle/>
        <a:p>
          <a:endParaRPr lang="en-US"/>
        </a:p>
      </dgm:t>
    </dgm:pt>
    <dgm:pt modelId="{6E1FC3B5-0171-426D-9674-F211A7B3BF48}" type="sibTrans" cxnId="{2CC96A48-2230-44A7-AB54-CFF8CA5B1108}">
      <dgm:prSet/>
      <dgm:spPr/>
      <dgm:t>
        <a:bodyPr/>
        <a:lstStyle/>
        <a:p>
          <a:endParaRPr lang="en-US"/>
        </a:p>
      </dgm:t>
    </dgm:pt>
    <dgm:pt modelId="{18F0CBC4-BD03-4D77-B145-9B92019A900D}">
      <dgm:prSet phldrT="[Text]"/>
      <dgm:spPr/>
      <dgm:t>
        <a:bodyPr/>
        <a:lstStyle/>
        <a:p>
          <a:r>
            <a:rPr lang="en-US" b="0" i="0" dirty="0"/>
            <a:t>2 conditions: that they are linear, and are one-dimensional. </a:t>
          </a:r>
          <a:endParaRPr lang="en-US" dirty="0"/>
        </a:p>
      </dgm:t>
    </dgm:pt>
    <dgm:pt modelId="{9940D53D-8D26-40C5-81A1-24DA46E610A1}" type="parTrans" cxnId="{3E86423D-FAE7-40A7-9943-B20A30A2CC64}">
      <dgm:prSet/>
      <dgm:spPr/>
      <dgm:t>
        <a:bodyPr/>
        <a:lstStyle/>
        <a:p>
          <a:endParaRPr lang="en-US"/>
        </a:p>
      </dgm:t>
    </dgm:pt>
    <dgm:pt modelId="{E8533E6F-CC85-435E-A9D1-B6CE6C3C2B6E}" type="sibTrans" cxnId="{3E86423D-FAE7-40A7-9943-B20A30A2CC64}">
      <dgm:prSet/>
      <dgm:spPr/>
      <dgm:t>
        <a:bodyPr/>
        <a:lstStyle/>
        <a:p>
          <a:endParaRPr lang="en-US"/>
        </a:p>
      </dgm:t>
    </dgm:pt>
    <dgm:pt modelId="{B3FEA3E9-5C5B-41B7-853D-4AAFBF28713A}">
      <dgm:prSet phldrT="[Text]"/>
      <dgm:spPr/>
      <dgm:t>
        <a:bodyPr/>
        <a:lstStyle/>
        <a:p>
          <a:r>
            <a:rPr lang="en-US" b="0" i="0" dirty="0"/>
            <a:t>Temporal visualizations normally feature lines that either stand alone or overlap with each other, with a start and finish time.</a:t>
          </a:r>
          <a:endParaRPr lang="en-US" dirty="0"/>
        </a:p>
      </dgm:t>
    </dgm:pt>
    <dgm:pt modelId="{D1A2BCE3-F1C1-49D0-A78E-AFE775C960AB}" type="parTrans" cxnId="{D9734017-456B-4327-B9BC-CAE976798C1B}">
      <dgm:prSet/>
      <dgm:spPr/>
      <dgm:t>
        <a:bodyPr/>
        <a:lstStyle/>
        <a:p>
          <a:endParaRPr lang="en-US"/>
        </a:p>
      </dgm:t>
    </dgm:pt>
    <dgm:pt modelId="{51BEDFB4-B543-4203-BDC2-099E997E0EC1}" type="sibTrans" cxnId="{D9734017-456B-4327-B9BC-CAE976798C1B}">
      <dgm:prSet/>
      <dgm:spPr/>
      <dgm:t>
        <a:bodyPr/>
        <a:lstStyle/>
        <a:p>
          <a:endParaRPr lang="en-US"/>
        </a:p>
      </dgm:t>
    </dgm:pt>
    <dgm:pt modelId="{61D734E2-B0CB-47A4-946B-0CEBDF3A1CF6}">
      <dgm:prSet phldrT="[Text]"/>
      <dgm:spPr/>
      <dgm:t>
        <a:bodyPr/>
        <a:lstStyle/>
        <a:p>
          <a:r>
            <a:rPr lang="en-US" b="1" i="0" dirty="0"/>
            <a:t>Hierarchical</a:t>
          </a:r>
        </a:p>
      </dgm:t>
    </dgm:pt>
    <dgm:pt modelId="{70FFC103-F581-4ACE-983B-4D4D0589C508}" type="parTrans" cxnId="{38D7E810-A29C-4BC1-A5C5-68A72B42BF99}">
      <dgm:prSet/>
      <dgm:spPr/>
      <dgm:t>
        <a:bodyPr/>
        <a:lstStyle/>
        <a:p>
          <a:endParaRPr lang="en-US"/>
        </a:p>
      </dgm:t>
    </dgm:pt>
    <dgm:pt modelId="{DB01DC6D-56BF-41C8-A4A0-55373D79EBD1}" type="sibTrans" cxnId="{38D7E810-A29C-4BC1-A5C5-68A72B42BF99}">
      <dgm:prSet/>
      <dgm:spPr/>
      <dgm:t>
        <a:bodyPr/>
        <a:lstStyle/>
        <a:p>
          <a:endParaRPr lang="en-US"/>
        </a:p>
      </dgm:t>
    </dgm:pt>
    <dgm:pt modelId="{9DB3446A-6F0F-4875-83F4-0920B427AEEB}">
      <dgm:prSet phldrT="[Text]"/>
      <dgm:spPr/>
      <dgm:t>
        <a:bodyPr/>
        <a:lstStyle/>
        <a:p>
          <a:r>
            <a:rPr lang="en-US" b="0" i="0" dirty="0"/>
            <a:t>those that order groups within larger groups. Hierarchical visualizations are best suited if you’re looking to display clusters of information, especially if they flow from a single origin point.</a:t>
          </a:r>
          <a:endParaRPr lang="en-US" b="1" i="0" dirty="0"/>
        </a:p>
      </dgm:t>
    </dgm:pt>
    <dgm:pt modelId="{55EAA4B8-C675-4629-853C-0E6E4F6D3D46}" type="parTrans" cxnId="{ECB43DF8-DA1D-4B54-9F2A-42D24061DB3C}">
      <dgm:prSet/>
      <dgm:spPr/>
      <dgm:t>
        <a:bodyPr/>
        <a:lstStyle/>
        <a:p>
          <a:endParaRPr lang="en-US"/>
        </a:p>
      </dgm:t>
    </dgm:pt>
    <dgm:pt modelId="{0B655E6A-4283-4CD7-88F1-B38116BD06CD}" type="sibTrans" cxnId="{ECB43DF8-DA1D-4B54-9F2A-42D24061DB3C}">
      <dgm:prSet/>
      <dgm:spPr/>
      <dgm:t>
        <a:bodyPr/>
        <a:lstStyle/>
        <a:p>
          <a:endParaRPr lang="en-US"/>
        </a:p>
      </dgm:t>
    </dgm:pt>
    <dgm:pt modelId="{77D39FDE-109A-4E68-A4AF-CB56627D92AC}">
      <dgm:prSet phldrT="[Text]"/>
      <dgm:spPr/>
      <dgm:t>
        <a:bodyPr/>
        <a:lstStyle/>
        <a:p>
          <a:r>
            <a:rPr lang="en-US" dirty="0"/>
            <a:t>Easy to read graphs</a:t>
          </a:r>
        </a:p>
      </dgm:t>
    </dgm:pt>
    <dgm:pt modelId="{6DDBD0EF-D797-4C90-A743-93BA45607EAF}" type="parTrans" cxnId="{5E6DC291-DB94-4F79-9705-BF2F753A2546}">
      <dgm:prSet/>
      <dgm:spPr/>
      <dgm:t>
        <a:bodyPr/>
        <a:lstStyle/>
        <a:p>
          <a:endParaRPr lang="en-US"/>
        </a:p>
      </dgm:t>
    </dgm:pt>
    <dgm:pt modelId="{7FC82B08-57BA-4B02-8482-5FE17A83C1A7}" type="sibTrans" cxnId="{5E6DC291-DB94-4F79-9705-BF2F753A2546}">
      <dgm:prSet/>
      <dgm:spPr/>
      <dgm:t>
        <a:bodyPr/>
        <a:lstStyle/>
        <a:p>
          <a:endParaRPr lang="en-US"/>
        </a:p>
      </dgm:t>
    </dgm:pt>
    <dgm:pt modelId="{94365A8D-15E2-4DB0-BB5D-AAD708BB09C3}">
      <dgm:prSet phldrT="[Text]"/>
      <dgm:spPr/>
      <dgm:t>
        <a:bodyPr/>
        <a:lstStyle/>
        <a:p>
          <a:r>
            <a:rPr lang="en-US" b="0" i="0" dirty="0"/>
            <a:t>more complex and difficult to read,</a:t>
          </a:r>
          <a:endParaRPr lang="en-US" b="1" i="0" dirty="0"/>
        </a:p>
      </dgm:t>
    </dgm:pt>
    <dgm:pt modelId="{AF800B12-6F39-4653-B7E9-F49EB9381F92}" type="parTrans" cxnId="{A73B4B28-A44D-4136-8709-58B06508EE14}">
      <dgm:prSet/>
      <dgm:spPr/>
      <dgm:t>
        <a:bodyPr/>
        <a:lstStyle/>
        <a:p>
          <a:endParaRPr lang="en-US"/>
        </a:p>
      </dgm:t>
    </dgm:pt>
    <dgm:pt modelId="{D256A782-89A1-47E8-9CF3-04A539042B0D}" type="sibTrans" cxnId="{A73B4B28-A44D-4136-8709-58B06508EE14}">
      <dgm:prSet/>
      <dgm:spPr/>
      <dgm:t>
        <a:bodyPr/>
        <a:lstStyle/>
        <a:p>
          <a:endParaRPr lang="en-US"/>
        </a:p>
      </dgm:t>
    </dgm:pt>
    <dgm:pt modelId="{889D8735-B07D-4E34-9D9D-8812F0CA1E28}" type="pres">
      <dgm:prSet presAssocID="{86EB2DB7-10BC-47BC-8358-A4ABA4900350}" presName="linear" presStyleCnt="0">
        <dgm:presLayoutVars>
          <dgm:animLvl val="lvl"/>
          <dgm:resizeHandles val="exact"/>
        </dgm:presLayoutVars>
      </dgm:prSet>
      <dgm:spPr/>
    </dgm:pt>
    <dgm:pt modelId="{8F8C6CEC-CCA9-441B-8555-A5DB57E086FC}" type="pres">
      <dgm:prSet presAssocID="{75376FB5-D931-431F-B7BA-D7E264C658A3}" presName="parentText" presStyleLbl="node1" presStyleIdx="0" presStyleCnt="2">
        <dgm:presLayoutVars>
          <dgm:chMax val="0"/>
          <dgm:bulletEnabled val="1"/>
        </dgm:presLayoutVars>
      </dgm:prSet>
      <dgm:spPr/>
    </dgm:pt>
    <dgm:pt modelId="{643788C4-9382-4A00-AF1D-C3D96BC96A33}" type="pres">
      <dgm:prSet presAssocID="{75376FB5-D931-431F-B7BA-D7E264C658A3}" presName="childText" presStyleLbl="revTx" presStyleIdx="0" presStyleCnt="2">
        <dgm:presLayoutVars>
          <dgm:bulletEnabled val="1"/>
        </dgm:presLayoutVars>
      </dgm:prSet>
      <dgm:spPr/>
    </dgm:pt>
    <dgm:pt modelId="{1B5E7AFB-174A-4B75-BA43-737160D0AA91}" type="pres">
      <dgm:prSet presAssocID="{61D734E2-B0CB-47A4-946B-0CEBDF3A1CF6}" presName="parentText" presStyleLbl="node1" presStyleIdx="1" presStyleCnt="2">
        <dgm:presLayoutVars>
          <dgm:chMax val="0"/>
          <dgm:bulletEnabled val="1"/>
        </dgm:presLayoutVars>
      </dgm:prSet>
      <dgm:spPr/>
    </dgm:pt>
    <dgm:pt modelId="{919489AB-ABB5-4DBD-82B4-48946F41AA9B}" type="pres">
      <dgm:prSet presAssocID="{61D734E2-B0CB-47A4-946B-0CEBDF3A1CF6}" presName="childText" presStyleLbl="revTx" presStyleIdx="1" presStyleCnt="2">
        <dgm:presLayoutVars>
          <dgm:bulletEnabled val="1"/>
        </dgm:presLayoutVars>
      </dgm:prSet>
      <dgm:spPr/>
    </dgm:pt>
  </dgm:ptLst>
  <dgm:cxnLst>
    <dgm:cxn modelId="{38D7E810-A29C-4BC1-A5C5-68A72B42BF99}" srcId="{86EB2DB7-10BC-47BC-8358-A4ABA4900350}" destId="{61D734E2-B0CB-47A4-946B-0CEBDF3A1CF6}" srcOrd="1" destOrd="0" parTransId="{70FFC103-F581-4ACE-983B-4D4D0589C508}" sibTransId="{DB01DC6D-56BF-41C8-A4A0-55373D79EBD1}"/>
    <dgm:cxn modelId="{D9734017-456B-4327-B9BC-CAE976798C1B}" srcId="{75376FB5-D931-431F-B7BA-D7E264C658A3}" destId="{B3FEA3E9-5C5B-41B7-853D-4AAFBF28713A}" srcOrd="1" destOrd="0" parTransId="{D1A2BCE3-F1C1-49D0-A78E-AFE775C960AB}" sibTransId="{51BEDFB4-B543-4203-BDC2-099E997E0EC1}"/>
    <dgm:cxn modelId="{A73B4B28-A44D-4136-8709-58B06508EE14}" srcId="{61D734E2-B0CB-47A4-946B-0CEBDF3A1CF6}" destId="{94365A8D-15E2-4DB0-BB5D-AAD708BB09C3}" srcOrd="1" destOrd="0" parTransId="{AF800B12-6F39-4653-B7E9-F49EB9381F92}" sibTransId="{D256A782-89A1-47E8-9CF3-04A539042B0D}"/>
    <dgm:cxn modelId="{552B3635-3967-4626-A14E-49B820770655}" type="presOf" srcId="{61D734E2-B0CB-47A4-946B-0CEBDF3A1CF6}" destId="{1B5E7AFB-174A-4B75-BA43-737160D0AA91}" srcOrd="0" destOrd="0" presId="urn:microsoft.com/office/officeart/2005/8/layout/vList2"/>
    <dgm:cxn modelId="{3E86423D-FAE7-40A7-9943-B20A30A2CC64}" srcId="{75376FB5-D931-431F-B7BA-D7E264C658A3}" destId="{18F0CBC4-BD03-4D77-B145-9B92019A900D}" srcOrd="0" destOrd="0" parTransId="{9940D53D-8D26-40C5-81A1-24DA46E610A1}" sibTransId="{E8533E6F-CC85-435E-A9D1-B6CE6C3C2B6E}"/>
    <dgm:cxn modelId="{2CC96A48-2230-44A7-AB54-CFF8CA5B1108}" srcId="{86EB2DB7-10BC-47BC-8358-A4ABA4900350}" destId="{75376FB5-D931-431F-B7BA-D7E264C658A3}" srcOrd="0" destOrd="0" parTransId="{34F89921-FFBA-4674-9FEB-25450276737E}" sibTransId="{6E1FC3B5-0171-426D-9674-F211A7B3BF48}"/>
    <dgm:cxn modelId="{5B9DEC49-3A2A-467F-8BD1-B326A16F0DB2}" type="presOf" srcId="{86EB2DB7-10BC-47BC-8358-A4ABA4900350}" destId="{889D8735-B07D-4E34-9D9D-8812F0CA1E28}" srcOrd="0" destOrd="0" presId="urn:microsoft.com/office/officeart/2005/8/layout/vList2"/>
    <dgm:cxn modelId="{71228156-9796-4280-9C69-1D5B641E99E1}" type="presOf" srcId="{B3FEA3E9-5C5B-41B7-853D-4AAFBF28713A}" destId="{643788C4-9382-4A00-AF1D-C3D96BC96A33}" srcOrd="0" destOrd="1" presId="urn:microsoft.com/office/officeart/2005/8/layout/vList2"/>
    <dgm:cxn modelId="{5F5A7C5B-30C1-406B-A8C7-84659849DB7E}" type="presOf" srcId="{18F0CBC4-BD03-4D77-B145-9B92019A900D}" destId="{643788C4-9382-4A00-AF1D-C3D96BC96A33}" srcOrd="0" destOrd="0" presId="urn:microsoft.com/office/officeart/2005/8/layout/vList2"/>
    <dgm:cxn modelId="{5E6DC291-DB94-4F79-9705-BF2F753A2546}" srcId="{75376FB5-D931-431F-B7BA-D7E264C658A3}" destId="{77D39FDE-109A-4E68-A4AF-CB56627D92AC}" srcOrd="2" destOrd="0" parTransId="{6DDBD0EF-D797-4C90-A743-93BA45607EAF}" sibTransId="{7FC82B08-57BA-4B02-8482-5FE17A83C1A7}"/>
    <dgm:cxn modelId="{326CEB91-EA38-43BE-A879-184F638BB258}" type="presOf" srcId="{9DB3446A-6F0F-4875-83F4-0920B427AEEB}" destId="{919489AB-ABB5-4DBD-82B4-48946F41AA9B}" srcOrd="0" destOrd="0" presId="urn:microsoft.com/office/officeart/2005/8/layout/vList2"/>
    <dgm:cxn modelId="{2FA1CBBC-7165-4545-8FF4-1945BD0D9398}" type="presOf" srcId="{94365A8D-15E2-4DB0-BB5D-AAD708BB09C3}" destId="{919489AB-ABB5-4DBD-82B4-48946F41AA9B}" srcOrd="0" destOrd="1" presId="urn:microsoft.com/office/officeart/2005/8/layout/vList2"/>
    <dgm:cxn modelId="{58073DC3-DAC4-4307-9DE6-1C3565C19FF3}" type="presOf" srcId="{77D39FDE-109A-4E68-A4AF-CB56627D92AC}" destId="{643788C4-9382-4A00-AF1D-C3D96BC96A33}" srcOrd="0" destOrd="2" presId="urn:microsoft.com/office/officeart/2005/8/layout/vList2"/>
    <dgm:cxn modelId="{646770D5-4926-4840-AABF-C991464AC061}" type="presOf" srcId="{75376FB5-D931-431F-B7BA-D7E264C658A3}" destId="{8F8C6CEC-CCA9-441B-8555-A5DB57E086FC}" srcOrd="0" destOrd="0" presId="urn:microsoft.com/office/officeart/2005/8/layout/vList2"/>
    <dgm:cxn modelId="{ECB43DF8-DA1D-4B54-9F2A-42D24061DB3C}" srcId="{61D734E2-B0CB-47A4-946B-0CEBDF3A1CF6}" destId="{9DB3446A-6F0F-4875-83F4-0920B427AEEB}" srcOrd="0" destOrd="0" parTransId="{55EAA4B8-C675-4629-853C-0E6E4F6D3D46}" sibTransId="{0B655E6A-4283-4CD7-88F1-B38116BD06CD}"/>
    <dgm:cxn modelId="{2F92AEAB-E13B-4056-8B4B-A818FE2EF150}" type="presParOf" srcId="{889D8735-B07D-4E34-9D9D-8812F0CA1E28}" destId="{8F8C6CEC-CCA9-441B-8555-A5DB57E086FC}" srcOrd="0" destOrd="0" presId="urn:microsoft.com/office/officeart/2005/8/layout/vList2"/>
    <dgm:cxn modelId="{9DE02D50-34D3-424A-B0B5-67C335BE0ADF}" type="presParOf" srcId="{889D8735-B07D-4E34-9D9D-8812F0CA1E28}" destId="{643788C4-9382-4A00-AF1D-C3D96BC96A33}" srcOrd="1" destOrd="0" presId="urn:microsoft.com/office/officeart/2005/8/layout/vList2"/>
    <dgm:cxn modelId="{ACF66C8E-341E-4731-9E76-6DDAB505B8FE}" type="presParOf" srcId="{889D8735-B07D-4E34-9D9D-8812F0CA1E28}" destId="{1B5E7AFB-174A-4B75-BA43-737160D0AA91}" srcOrd="2" destOrd="0" presId="urn:microsoft.com/office/officeart/2005/8/layout/vList2"/>
    <dgm:cxn modelId="{EDEACE11-A7B6-4278-B1A0-3B9E2DF17152}" type="presParOf" srcId="{889D8735-B07D-4E34-9D9D-8812F0CA1E28}" destId="{919489AB-ABB5-4DBD-82B4-48946F41AA9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3EF541-57F9-427B-A4FE-0E4E6D2AFF2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5CDFDD3-4B26-488D-A0E8-CABD53D0C706}">
      <dgm:prSet phldrT="[Text]"/>
      <dgm:spPr/>
      <dgm:t>
        <a:bodyPr/>
        <a:lstStyle/>
        <a:p>
          <a:r>
            <a:rPr lang="en-US" b="0" i="0" dirty="0"/>
            <a:t>Network</a:t>
          </a:r>
          <a:endParaRPr lang="en-US" b="0" dirty="0"/>
        </a:p>
      </dgm:t>
    </dgm:pt>
    <dgm:pt modelId="{127B4B6D-4FFC-4A5E-BB11-BB08908F6E61}" type="parTrans" cxnId="{002A0501-FA38-410F-92A0-B22516A83F56}">
      <dgm:prSet/>
      <dgm:spPr/>
      <dgm:t>
        <a:bodyPr/>
        <a:lstStyle/>
        <a:p>
          <a:endParaRPr lang="en-US"/>
        </a:p>
      </dgm:t>
    </dgm:pt>
    <dgm:pt modelId="{354E569F-C6FB-4C95-9945-F895A807F298}" type="sibTrans" cxnId="{002A0501-FA38-410F-92A0-B22516A83F56}">
      <dgm:prSet/>
      <dgm:spPr/>
      <dgm:t>
        <a:bodyPr/>
        <a:lstStyle/>
        <a:p>
          <a:endParaRPr lang="en-US"/>
        </a:p>
      </dgm:t>
    </dgm:pt>
    <dgm:pt modelId="{1C817F57-5140-46D9-A68F-82713955057D}">
      <dgm:prSet phldrT="[Text]"/>
      <dgm:spPr/>
      <dgm:t>
        <a:bodyPr/>
        <a:lstStyle/>
        <a:p>
          <a:r>
            <a:rPr lang="en-US" b="0" i="0" dirty="0"/>
            <a:t>Datasets connect deeply with other datasets. Network data visualizations show how they relate to one another within a network. In other words, demonstrating relationships between datasets without wordy explanations.</a:t>
          </a:r>
          <a:endParaRPr lang="en-US" dirty="0"/>
        </a:p>
      </dgm:t>
    </dgm:pt>
    <dgm:pt modelId="{83562F2A-1926-47AB-8933-75309B104A9B}" type="parTrans" cxnId="{19C65F7F-F095-4C26-8A00-B7E93A1A6247}">
      <dgm:prSet/>
      <dgm:spPr/>
      <dgm:t>
        <a:bodyPr/>
        <a:lstStyle/>
        <a:p>
          <a:endParaRPr lang="en-US"/>
        </a:p>
      </dgm:t>
    </dgm:pt>
    <dgm:pt modelId="{256442C1-6EF4-4F61-B687-E548C4BA8BF2}" type="sibTrans" cxnId="{19C65F7F-F095-4C26-8A00-B7E93A1A6247}">
      <dgm:prSet/>
      <dgm:spPr/>
      <dgm:t>
        <a:bodyPr/>
        <a:lstStyle/>
        <a:p>
          <a:endParaRPr lang="en-US"/>
        </a:p>
      </dgm:t>
    </dgm:pt>
    <dgm:pt modelId="{2791E895-E411-4DE9-93B4-60F9911F9F6D}">
      <dgm:prSet phldrT="[Text]"/>
      <dgm:spPr/>
      <dgm:t>
        <a:bodyPr/>
        <a:lstStyle/>
        <a:p>
          <a:r>
            <a:rPr lang="en-US" dirty="0"/>
            <a:t>Multidimensional</a:t>
          </a:r>
        </a:p>
      </dgm:t>
    </dgm:pt>
    <dgm:pt modelId="{DF60152D-53A4-48EE-963B-7D1CD22AB1C8}" type="parTrans" cxnId="{B17480EA-F54D-46D2-8787-AD3F14B78B6E}">
      <dgm:prSet/>
      <dgm:spPr/>
      <dgm:t>
        <a:bodyPr/>
        <a:lstStyle/>
        <a:p>
          <a:endParaRPr lang="en-US"/>
        </a:p>
      </dgm:t>
    </dgm:pt>
    <dgm:pt modelId="{18BBEBC1-EF8B-4D20-9565-F624D9989D8B}" type="sibTrans" cxnId="{B17480EA-F54D-46D2-8787-AD3F14B78B6E}">
      <dgm:prSet/>
      <dgm:spPr/>
      <dgm:t>
        <a:bodyPr/>
        <a:lstStyle/>
        <a:p>
          <a:endParaRPr lang="en-US"/>
        </a:p>
      </dgm:t>
    </dgm:pt>
    <dgm:pt modelId="{5C411F59-E0D3-4298-98C5-6D0AF5C9C327}">
      <dgm:prSet phldrT="[Text]"/>
      <dgm:spPr/>
      <dgm:t>
        <a:bodyPr/>
        <a:lstStyle/>
        <a:p>
          <a:r>
            <a:rPr lang="en-US" b="0" i="0" dirty="0"/>
            <a:t>there are always 2 or more variables in the mix to create a 3D data visualization. </a:t>
          </a:r>
          <a:endParaRPr lang="en-US" dirty="0"/>
        </a:p>
      </dgm:t>
    </dgm:pt>
    <dgm:pt modelId="{9F13C13D-0488-45CF-A33F-F907762DDC46}" type="parTrans" cxnId="{986D0AE8-0156-4AD9-BC26-56FF1E939A21}">
      <dgm:prSet/>
      <dgm:spPr/>
      <dgm:t>
        <a:bodyPr/>
        <a:lstStyle/>
        <a:p>
          <a:endParaRPr lang="en-US"/>
        </a:p>
      </dgm:t>
    </dgm:pt>
    <dgm:pt modelId="{E5B3EC12-B937-4354-BFC2-D0BFA43BC3D6}" type="sibTrans" cxnId="{986D0AE8-0156-4AD9-BC26-56FF1E939A21}">
      <dgm:prSet/>
      <dgm:spPr/>
      <dgm:t>
        <a:bodyPr/>
        <a:lstStyle/>
        <a:p>
          <a:endParaRPr lang="en-US"/>
        </a:p>
      </dgm:t>
    </dgm:pt>
    <dgm:pt modelId="{F04A188F-4E64-46EA-AC80-EFFBFB1FA31F}">
      <dgm:prSet phldrT="[Text]"/>
      <dgm:spPr/>
      <dgm:t>
        <a:bodyPr/>
        <a:lstStyle/>
        <a:p>
          <a:r>
            <a:rPr lang="en-US" b="0" i="0" dirty="0"/>
            <a:t>Because of the many concurrent layers and datasets, these types of visualizations tend to be the most vibrant or eye-catching visuals. Another plus? These visuals can break down a ton of data down to key takeaways.</a:t>
          </a:r>
          <a:endParaRPr lang="en-US" dirty="0"/>
        </a:p>
      </dgm:t>
    </dgm:pt>
    <dgm:pt modelId="{185D20C7-9162-4BE3-82F4-6D0E143D57A0}" type="parTrans" cxnId="{9A12E416-442A-4C47-80B8-1056B3406172}">
      <dgm:prSet/>
      <dgm:spPr/>
      <dgm:t>
        <a:bodyPr/>
        <a:lstStyle/>
        <a:p>
          <a:endParaRPr lang="en-US"/>
        </a:p>
      </dgm:t>
    </dgm:pt>
    <dgm:pt modelId="{E58C8E79-913A-4A1F-870A-620A8625F48A}" type="sibTrans" cxnId="{9A12E416-442A-4C47-80B8-1056B3406172}">
      <dgm:prSet/>
      <dgm:spPr/>
      <dgm:t>
        <a:bodyPr/>
        <a:lstStyle/>
        <a:p>
          <a:endParaRPr lang="en-US"/>
        </a:p>
      </dgm:t>
    </dgm:pt>
    <dgm:pt modelId="{BD154B53-C6FE-462E-898B-FD057E8B2FB8}">
      <dgm:prSet phldrT="[Text]"/>
      <dgm:spPr/>
      <dgm:t>
        <a:bodyPr/>
        <a:lstStyle/>
        <a:p>
          <a:r>
            <a:rPr lang="en-US" dirty="0"/>
            <a:t>Geospatial</a:t>
          </a:r>
        </a:p>
      </dgm:t>
    </dgm:pt>
    <dgm:pt modelId="{35038CDD-1097-4DA2-A2B6-253891634C9D}" type="parTrans" cxnId="{F80F396E-D6C7-4F2A-B9D5-C1AA2C8A22AF}">
      <dgm:prSet/>
      <dgm:spPr/>
      <dgm:t>
        <a:bodyPr/>
        <a:lstStyle/>
        <a:p>
          <a:endParaRPr lang="en-US"/>
        </a:p>
      </dgm:t>
    </dgm:pt>
    <dgm:pt modelId="{E5D4714D-C1BA-44F8-8A8A-2A868B1AA17A}" type="sibTrans" cxnId="{F80F396E-D6C7-4F2A-B9D5-C1AA2C8A22AF}">
      <dgm:prSet/>
      <dgm:spPr/>
      <dgm:t>
        <a:bodyPr/>
        <a:lstStyle/>
        <a:p>
          <a:endParaRPr lang="en-US"/>
        </a:p>
      </dgm:t>
    </dgm:pt>
    <dgm:pt modelId="{B06673E7-CD8F-46B6-B571-B82EE708452D}">
      <dgm:prSet phldrT="[Text]"/>
      <dgm:spPr/>
      <dgm:t>
        <a:bodyPr/>
        <a:lstStyle/>
        <a:p>
          <a:r>
            <a:rPr lang="en-US" b="0" i="0" dirty="0"/>
            <a:t>relate to real life physical locations, overlaying familiar maps with different data points. </a:t>
          </a:r>
          <a:endParaRPr lang="en-US" dirty="0"/>
        </a:p>
      </dgm:t>
    </dgm:pt>
    <dgm:pt modelId="{3914C4FF-FF51-42CA-A382-AD6B0C38658E}" type="parTrans" cxnId="{B8D794B5-5808-426D-AF76-194AF0888003}">
      <dgm:prSet/>
      <dgm:spPr/>
      <dgm:t>
        <a:bodyPr/>
        <a:lstStyle/>
        <a:p>
          <a:endParaRPr lang="en-US"/>
        </a:p>
      </dgm:t>
    </dgm:pt>
    <dgm:pt modelId="{FB483FDF-1DD0-4B5B-98F0-089393556960}" type="sibTrans" cxnId="{B8D794B5-5808-426D-AF76-194AF0888003}">
      <dgm:prSet/>
      <dgm:spPr/>
      <dgm:t>
        <a:bodyPr/>
        <a:lstStyle/>
        <a:p>
          <a:endParaRPr lang="en-US"/>
        </a:p>
      </dgm:t>
    </dgm:pt>
    <dgm:pt modelId="{90417AAC-F181-4B56-8001-ED2E9B0B8EB1}">
      <dgm:prSet phldrT="[Text]"/>
      <dgm:spPr/>
      <dgm:t>
        <a:bodyPr/>
        <a:lstStyle/>
        <a:p>
          <a:r>
            <a:rPr lang="en-US" b="0" i="0" dirty="0"/>
            <a:t>These types of data visualizations are commonly used to display sales or acquisitions over time, and can be most recognizable for their use in political campaigns or to display market penetration in multinational corporations.</a:t>
          </a:r>
          <a:endParaRPr lang="en-US" dirty="0"/>
        </a:p>
      </dgm:t>
    </dgm:pt>
    <dgm:pt modelId="{28B2494A-33D7-4917-A95B-185664BC5FBC}" type="parTrans" cxnId="{62C5E35C-C926-48A4-9D88-930DA81E68E8}">
      <dgm:prSet/>
      <dgm:spPr/>
      <dgm:t>
        <a:bodyPr/>
        <a:lstStyle/>
        <a:p>
          <a:endParaRPr lang="en-US"/>
        </a:p>
      </dgm:t>
    </dgm:pt>
    <dgm:pt modelId="{49AB1B8F-5E50-4B32-8D56-7043A6BB4BF0}" type="sibTrans" cxnId="{62C5E35C-C926-48A4-9D88-930DA81E68E8}">
      <dgm:prSet/>
      <dgm:spPr/>
      <dgm:t>
        <a:bodyPr/>
        <a:lstStyle/>
        <a:p>
          <a:endParaRPr lang="en-US"/>
        </a:p>
      </dgm:t>
    </dgm:pt>
    <dgm:pt modelId="{E177C120-CFCB-47C4-91D7-C2C06C1AE3F7}" type="pres">
      <dgm:prSet presAssocID="{6D3EF541-57F9-427B-A4FE-0E4E6D2AFF22}" presName="linear" presStyleCnt="0">
        <dgm:presLayoutVars>
          <dgm:animLvl val="lvl"/>
          <dgm:resizeHandles val="exact"/>
        </dgm:presLayoutVars>
      </dgm:prSet>
      <dgm:spPr/>
    </dgm:pt>
    <dgm:pt modelId="{F9EA1C76-944C-4D39-B896-968B075BE5F0}" type="pres">
      <dgm:prSet presAssocID="{B5CDFDD3-4B26-488D-A0E8-CABD53D0C706}" presName="parentText" presStyleLbl="node1" presStyleIdx="0" presStyleCnt="3">
        <dgm:presLayoutVars>
          <dgm:chMax val="0"/>
          <dgm:bulletEnabled val="1"/>
        </dgm:presLayoutVars>
      </dgm:prSet>
      <dgm:spPr/>
    </dgm:pt>
    <dgm:pt modelId="{5010FD91-E045-47A5-BD12-AD7F64FD768D}" type="pres">
      <dgm:prSet presAssocID="{B5CDFDD3-4B26-488D-A0E8-CABD53D0C706}" presName="childText" presStyleLbl="revTx" presStyleIdx="0" presStyleCnt="3">
        <dgm:presLayoutVars>
          <dgm:bulletEnabled val="1"/>
        </dgm:presLayoutVars>
      </dgm:prSet>
      <dgm:spPr/>
    </dgm:pt>
    <dgm:pt modelId="{A2BCC869-6A12-4E05-9447-A02199566BA4}" type="pres">
      <dgm:prSet presAssocID="{2791E895-E411-4DE9-93B4-60F9911F9F6D}" presName="parentText" presStyleLbl="node1" presStyleIdx="1" presStyleCnt="3">
        <dgm:presLayoutVars>
          <dgm:chMax val="0"/>
          <dgm:bulletEnabled val="1"/>
        </dgm:presLayoutVars>
      </dgm:prSet>
      <dgm:spPr/>
    </dgm:pt>
    <dgm:pt modelId="{408EA261-8DCF-4DFB-A183-253021E88F2B}" type="pres">
      <dgm:prSet presAssocID="{2791E895-E411-4DE9-93B4-60F9911F9F6D}" presName="childText" presStyleLbl="revTx" presStyleIdx="1" presStyleCnt="3">
        <dgm:presLayoutVars>
          <dgm:bulletEnabled val="1"/>
        </dgm:presLayoutVars>
      </dgm:prSet>
      <dgm:spPr/>
    </dgm:pt>
    <dgm:pt modelId="{247664C6-DAA5-4D62-B2FA-5058EABE25F4}" type="pres">
      <dgm:prSet presAssocID="{BD154B53-C6FE-462E-898B-FD057E8B2FB8}" presName="parentText" presStyleLbl="node1" presStyleIdx="2" presStyleCnt="3">
        <dgm:presLayoutVars>
          <dgm:chMax val="0"/>
          <dgm:bulletEnabled val="1"/>
        </dgm:presLayoutVars>
      </dgm:prSet>
      <dgm:spPr/>
    </dgm:pt>
    <dgm:pt modelId="{8E2657EB-C57B-408D-8BAE-26CECA6C354A}" type="pres">
      <dgm:prSet presAssocID="{BD154B53-C6FE-462E-898B-FD057E8B2FB8}" presName="childText" presStyleLbl="revTx" presStyleIdx="2" presStyleCnt="3">
        <dgm:presLayoutVars>
          <dgm:bulletEnabled val="1"/>
        </dgm:presLayoutVars>
      </dgm:prSet>
      <dgm:spPr/>
    </dgm:pt>
  </dgm:ptLst>
  <dgm:cxnLst>
    <dgm:cxn modelId="{002A0501-FA38-410F-92A0-B22516A83F56}" srcId="{6D3EF541-57F9-427B-A4FE-0E4E6D2AFF22}" destId="{B5CDFDD3-4B26-488D-A0E8-CABD53D0C706}" srcOrd="0" destOrd="0" parTransId="{127B4B6D-4FFC-4A5E-BB11-BB08908F6E61}" sibTransId="{354E569F-C6FB-4C95-9945-F895A807F298}"/>
    <dgm:cxn modelId="{9A12E416-442A-4C47-80B8-1056B3406172}" srcId="{2791E895-E411-4DE9-93B4-60F9911F9F6D}" destId="{F04A188F-4E64-46EA-AC80-EFFBFB1FA31F}" srcOrd="1" destOrd="0" parTransId="{185D20C7-9162-4BE3-82F4-6D0E143D57A0}" sibTransId="{E58C8E79-913A-4A1F-870A-620A8625F48A}"/>
    <dgm:cxn modelId="{7D858744-22F8-4FCE-B143-3EBE1FCB5498}" type="presOf" srcId="{B5CDFDD3-4B26-488D-A0E8-CABD53D0C706}" destId="{F9EA1C76-944C-4D39-B896-968B075BE5F0}" srcOrd="0" destOrd="0" presId="urn:microsoft.com/office/officeart/2005/8/layout/vList2"/>
    <dgm:cxn modelId="{3A7CE649-B8DD-4BF8-9369-D5172DC2D9AF}" type="presOf" srcId="{BD154B53-C6FE-462E-898B-FD057E8B2FB8}" destId="{247664C6-DAA5-4D62-B2FA-5058EABE25F4}" srcOrd="0" destOrd="0" presId="urn:microsoft.com/office/officeart/2005/8/layout/vList2"/>
    <dgm:cxn modelId="{65E5035A-4039-44D0-B0A6-5DD8A36E7997}" type="presOf" srcId="{1C817F57-5140-46D9-A68F-82713955057D}" destId="{5010FD91-E045-47A5-BD12-AD7F64FD768D}" srcOrd="0" destOrd="0" presId="urn:microsoft.com/office/officeart/2005/8/layout/vList2"/>
    <dgm:cxn modelId="{62C5E35C-C926-48A4-9D88-930DA81E68E8}" srcId="{BD154B53-C6FE-462E-898B-FD057E8B2FB8}" destId="{90417AAC-F181-4B56-8001-ED2E9B0B8EB1}" srcOrd="1" destOrd="0" parTransId="{28B2494A-33D7-4917-A95B-185664BC5FBC}" sibTransId="{49AB1B8F-5E50-4B32-8D56-7043A6BB4BF0}"/>
    <dgm:cxn modelId="{86C2A764-03A9-4479-9440-799C27F23538}" type="presOf" srcId="{5C411F59-E0D3-4298-98C5-6D0AF5C9C327}" destId="{408EA261-8DCF-4DFB-A183-253021E88F2B}" srcOrd="0" destOrd="0" presId="urn:microsoft.com/office/officeart/2005/8/layout/vList2"/>
    <dgm:cxn modelId="{F80F396E-D6C7-4F2A-B9D5-C1AA2C8A22AF}" srcId="{6D3EF541-57F9-427B-A4FE-0E4E6D2AFF22}" destId="{BD154B53-C6FE-462E-898B-FD057E8B2FB8}" srcOrd="2" destOrd="0" parTransId="{35038CDD-1097-4DA2-A2B6-253891634C9D}" sibTransId="{E5D4714D-C1BA-44F8-8A8A-2A868B1AA17A}"/>
    <dgm:cxn modelId="{19C65F7F-F095-4C26-8A00-B7E93A1A6247}" srcId="{B5CDFDD3-4B26-488D-A0E8-CABD53D0C706}" destId="{1C817F57-5140-46D9-A68F-82713955057D}" srcOrd="0" destOrd="0" parTransId="{83562F2A-1926-47AB-8933-75309B104A9B}" sibTransId="{256442C1-6EF4-4F61-B687-E548C4BA8BF2}"/>
    <dgm:cxn modelId="{53428BA8-44AA-48AB-A753-381FB4BAD5C0}" type="presOf" srcId="{B06673E7-CD8F-46B6-B571-B82EE708452D}" destId="{8E2657EB-C57B-408D-8BAE-26CECA6C354A}" srcOrd="0" destOrd="0" presId="urn:microsoft.com/office/officeart/2005/8/layout/vList2"/>
    <dgm:cxn modelId="{B8D794B5-5808-426D-AF76-194AF0888003}" srcId="{BD154B53-C6FE-462E-898B-FD057E8B2FB8}" destId="{B06673E7-CD8F-46B6-B571-B82EE708452D}" srcOrd="0" destOrd="0" parTransId="{3914C4FF-FF51-42CA-A382-AD6B0C38658E}" sibTransId="{FB483FDF-1DD0-4B5B-98F0-089393556960}"/>
    <dgm:cxn modelId="{E66553B7-3FB1-4DA5-998B-030DDA75B4B0}" type="presOf" srcId="{F04A188F-4E64-46EA-AC80-EFFBFB1FA31F}" destId="{408EA261-8DCF-4DFB-A183-253021E88F2B}" srcOrd="0" destOrd="1" presId="urn:microsoft.com/office/officeart/2005/8/layout/vList2"/>
    <dgm:cxn modelId="{DB66A6D2-F356-4888-9B4B-9953A7814F19}" type="presOf" srcId="{90417AAC-F181-4B56-8001-ED2E9B0B8EB1}" destId="{8E2657EB-C57B-408D-8BAE-26CECA6C354A}" srcOrd="0" destOrd="1" presId="urn:microsoft.com/office/officeart/2005/8/layout/vList2"/>
    <dgm:cxn modelId="{D10A99D4-37F0-4EAF-9104-76543D16CBE9}" type="presOf" srcId="{2791E895-E411-4DE9-93B4-60F9911F9F6D}" destId="{A2BCC869-6A12-4E05-9447-A02199566BA4}" srcOrd="0" destOrd="0" presId="urn:microsoft.com/office/officeart/2005/8/layout/vList2"/>
    <dgm:cxn modelId="{A9E73FDE-214E-4425-A086-97A7F5DC5E9F}" type="presOf" srcId="{6D3EF541-57F9-427B-A4FE-0E4E6D2AFF22}" destId="{E177C120-CFCB-47C4-91D7-C2C06C1AE3F7}" srcOrd="0" destOrd="0" presId="urn:microsoft.com/office/officeart/2005/8/layout/vList2"/>
    <dgm:cxn modelId="{986D0AE8-0156-4AD9-BC26-56FF1E939A21}" srcId="{2791E895-E411-4DE9-93B4-60F9911F9F6D}" destId="{5C411F59-E0D3-4298-98C5-6D0AF5C9C327}" srcOrd="0" destOrd="0" parTransId="{9F13C13D-0488-45CF-A33F-F907762DDC46}" sibTransId="{E5B3EC12-B937-4354-BFC2-D0BFA43BC3D6}"/>
    <dgm:cxn modelId="{B17480EA-F54D-46D2-8787-AD3F14B78B6E}" srcId="{6D3EF541-57F9-427B-A4FE-0E4E6D2AFF22}" destId="{2791E895-E411-4DE9-93B4-60F9911F9F6D}" srcOrd="1" destOrd="0" parTransId="{DF60152D-53A4-48EE-963B-7D1CD22AB1C8}" sibTransId="{18BBEBC1-EF8B-4D20-9565-F624D9989D8B}"/>
    <dgm:cxn modelId="{43DF4314-7A05-4401-814C-8E0D37225847}" type="presParOf" srcId="{E177C120-CFCB-47C4-91D7-C2C06C1AE3F7}" destId="{F9EA1C76-944C-4D39-B896-968B075BE5F0}" srcOrd="0" destOrd="0" presId="urn:microsoft.com/office/officeart/2005/8/layout/vList2"/>
    <dgm:cxn modelId="{30AF0890-178D-4F83-8342-D892F4BEA363}" type="presParOf" srcId="{E177C120-CFCB-47C4-91D7-C2C06C1AE3F7}" destId="{5010FD91-E045-47A5-BD12-AD7F64FD768D}" srcOrd="1" destOrd="0" presId="urn:microsoft.com/office/officeart/2005/8/layout/vList2"/>
    <dgm:cxn modelId="{882F4CE7-C71A-499B-8005-0B289B75D993}" type="presParOf" srcId="{E177C120-CFCB-47C4-91D7-C2C06C1AE3F7}" destId="{A2BCC869-6A12-4E05-9447-A02199566BA4}" srcOrd="2" destOrd="0" presId="urn:microsoft.com/office/officeart/2005/8/layout/vList2"/>
    <dgm:cxn modelId="{4A78737D-2B63-4B34-AA40-92ED6DB228C7}" type="presParOf" srcId="{E177C120-CFCB-47C4-91D7-C2C06C1AE3F7}" destId="{408EA261-8DCF-4DFB-A183-253021E88F2B}" srcOrd="3" destOrd="0" presId="urn:microsoft.com/office/officeart/2005/8/layout/vList2"/>
    <dgm:cxn modelId="{51017F5A-B98C-440B-A371-503680E6BBDD}" type="presParOf" srcId="{E177C120-CFCB-47C4-91D7-C2C06C1AE3F7}" destId="{247664C6-DAA5-4D62-B2FA-5058EABE25F4}" srcOrd="4" destOrd="0" presId="urn:microsoft.com/office/officeart/2005/8/layout/vList2"/>
    <dgm:cxn modelId="{BF26A33E-3BCD-44ED-9DD6-A77026E4B6A0}" type="presParOf" srcId="{E177C120-CFCB-47C4-91D7-C2C06C1AE3F7}" destId="{8E2657EB-C57B-408D-8BAE-26CECA6C354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213C36-D7A6-4C5C-BC1F-54C2AF00727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27621C6D-55B5-4828-BE48-75CC2C595447}">
      <dgm:prSet phldrT="[Text]" custT="1"/>
      <dgm:spPr/>
      <dgm:t>
        <a:bodyPr/>
        <a:lstStyle/>
        <a:p>
          <a:r>
            <a:rPr lang="en-US" sz="1600" b="1" i="0"/>
            <a:t>Temporal</a:t>
          </a:r>
          <a:endParaRPr lang="en-US" sz="1600"/>
        </a:p>
      </dgm:t>
    </dgm:pt>
    <dgm:pt modelId="{0EDA920A-BEDD-4C8B-980D-64C1F5181BA1}" type="parTrans" cxnId="{14D86FA8-2003-4DFF-B186-0C1FCFEC8250}">
      <dgm:prSet/>
      <dgm:spPr/>
      <dgm:t>
        <a:bodyPr/>
        <a:lstStyle/>
        <a:p>
          <a:endParaRPr lang="en-US" sz="1800"/>
        </a:p>
      </dgm:t>
    </dgm:pt>
    <dgm:pt modelId="{D77071D3-EB13-477A-92ED-BF87CD2371EA}" type="sibTrans" cxnId="{14D86FA8-2003-4DFF-B186-0C1FCFEC8250}">
      <dgm:prSet/>
      <dgm:spPr/>
      <dgm:t>
        <a:bodyPr/>
        <a:lstStyle/>
        <a:p>
          <a:endParaRPr lang="en-US" sz="1800"/>
        </a:p>
      </dgm:t>
    </dgm:pt>
    <dgm:pt modelId="{FBFA7E17-A1FF-4A41-9117-6D5E507ECD73}">
      <dgm:prSet phldrT="[Text]" custT="1"/>
      <dgm:spPr/>
      <dgm:t>
        <a:bodyPr/>
        <a:lstStyle/>
        <a:p>
          <a:r>
            <a:rPr lang="en-US" sz="1400" b="0" i="0" dirty="0"/>
            <a:t>Scatter plots</a:t>
          </a:r>
          <a:endParaRPr lang="en-US" sz="1400" dirty="0"/>
        </a:p>
      </dgm:t>
    </dgm:pt>
    <dgm:pt modelId="{56AB5F8E-7140-470D-AE3C-2092CD391D34}" type="parTrans" cxnId="{65843A4F-A48D-43F7-9F5F-D02096B3E942}">
      <dgm:prSet/>
      <dgm:spPr/>
      <dgm:t>
        <a:bodyPr/>
        <a:lstStyle/>
        <a:p>
          <a:endParaRPr lang="en-US" sz="1800"/>
        </a:p>
      </dgm:t>
    </dgm:pt>
    <dgm:pt modelId="{C584165F-7FA0-4E7C-A212-76FF41E74961}" type="sibTrans" cxnId="{65843A4F-A48D-43F7-9F5F-D02096B3E942}">
      <dgm:prSet/>
      <dgm:spPr/>
      <dgm:t>
        <a:bodyPr/>
        <a:lstStyle/>
        <a:p>
          <a:endParaRPr lang="en-US" sz="1800"/>
        </a:p>
      </dgm:t>
    </dgm:pt>
    <dgm:pt modelId="{FDE07854-2D26-4E49-A681-F2D069661ACD}">
      <dgm:prSet phldrT="[Text]" custT="1"/>
      <dgm:spPr/>
      <dgm:t>
        <a:bodyPr/>
        <a:lstStyle/>
        <a:p>
          <a:r>
            <a:rPr lang="en-US" sz="1600" b="1" i="0" dirty="0"/>
            <a:t>Hierarchical</a:t>
          </a:r>
          <a:endParaRPr lang="en-US" sz="1600" dirty="0"/>
        </a:p>
      </dgm:t>
    </dgm:pt>
    <dgm:pt modelId="{56E955CC-6B9D-4CD7-A58D-5E15B7F6A332}" type="parTrans" cxnId="{83B403F9-7BDF-4D91-BDBD-0D84C84D0BE5}">
      <dgm:prSet/>
      <dgm:spPr/>
      <dgm:t>
        <a:bodyPr/>
        <a:lstStyle/>
        <a:p>
          <a:endParaRPr lang="en-US" sz="1800"/>
        </a:p>
      </dgm:t>
    </dgm:pt>
    <dgm:pt modelId="{84D00171-0C64-4B6D-A9AF-EC2EF020B08D}" type="sibTrans" cxnId="{83B403F9-7BDF-4D91-BDBD-0D84C84D0BE5}">
      <dgm:prSet/>
      <dgm:spPr/>
      <dgm:t>
        <a:bodyPr/>
        <a:lstStyle/>
        <a:p>
          <a:endParaRPr lang="en-US" sz="1800"/>
        </a:p>
      </dgm:t>
    </dgm:pt>
    <dgm:pt modelId="{A85BDEDF-BEB7-4594-8B76-58A64A352A06}">
      <dgm:prSet phldrT="[Text]" custT="1"/>
      <dgm:spPr/>
      <dgm:t>
        <a:bodyPr/>
        <a:lstStyle/>
        <a:p>
          <a:r>
            <a:rPr lang="en-US" sz="1600" b="0" i="0" dirty="0"/>
            <a:t>Tree diagrams</a:t>
          </a:r>
          <a:endParaRPr lang="en-US" sz="1600" dirty="0"/>
        </a:p>
      </dgm:t>
    </dgm:pt>
    <dgm:pt modelId="{4AA59A3D-6040-49AF-BC10-D3EC481FBF88}" type="parTrans" cxnId="{FAD0959E-EF0D-49E9-B299-DADD3BCCBE4F}">
      <dgm:prSet/>
      <dgm:spPr/>
      <dgm:t>
        <a:bodyPr/>
        <a:lstStyle/>
        <a:p>
          <a:endParaRPr lang="en-US" sz="1800"/>
        </a:p>
      </dgm:t>
    </dgm:pt>
    <dgm:pt modelId="{5673DE52-104C-49BA-B9AE-B0049F0B6A3B}" type="sibTrans" cxnId="{FAD0959E-EF0D-49E9-B299-DADD3BCCBE4F}">
      <dgm:prSet/>
      <dgm:spPr/>
      <dgm:t>
        <a:bodyPr/>
        <a:lstStyle/>
        <a:p>
          <a:endParaRPr lang="en-US" sz="1800"/>
        </a:p>
      </dgm:t>
    </dgm:pt>
    <dgm:pt modelId="{40091FE1-6DC3-4D7A-B802-E6BEC5BC38EE}">
      <dgm:prSet phldrT="[Text]" custT="1"/>
      <dgm:spPr/>
      <dgm:t>
        <a:bodyPr/>
        <a:lstStyle/>
        <a:p>
          <a:r>
            <a:rPr lang="en-US" sz="1600" b="1" i="0" dirty="0"/>
            <a:t>Network</a:t>
          </a:r>
          <a:endParaRPr lang="en-US" sz="1600" dirty="0"/>
        </a:p>
      </dgm:t>
    </dgm:pt>
    <dgm:pt modelId="{930D3810-0755-478B-9D11-ABD476F2D93E}" type="parTrans" cxnId="{A4EBA14D-162D-4C4A-A551-72B5CCB35B54}">
      <dgm:prSet/>
      <dgm:spPr/>
      <dgm:t>
        <a:bodyPr/>
        <a:lstStyle/>
        <a:p>
          <a:endParaRPr lang="en-US" sz="1800"/>
        </a:p>
      </dgm:t>
    </dgm:pt>
    <dgm:pt modelId="{09612EB9-0BA6-4502-9EB5-8F709EC3F24B}" type="sibTrans" cxnId="{A4EBA14D-162D-4C4A-A551-72B5CCB35B54}">
      <dgm:prSet/>
      <dgm:spPr/>
      <dgm:t>
        <a:bodyPr/>
        <a:lstStyle/>
        <a:p>
          <a:endParaRPr lang="en-US" sz="1800"/>
        </a:p>
      </dgm:t>
    </dgm:pt>
    <dgm:pt modelId="{E880D8D2-BD2D-420E-AEFA-6B6ADBB94C28}">
      <dgm:prSet phldrT="[Text]" custT="1"/>
      <dgm:spPr/>
      <dgm:t>
        <a:bodyPr/>
        <a:lstStyle/>
        <a:p>
          <a:r>
            <a:rPr lang="en-US" sz="1400" dirty="0"/>
            <a:t>Matrix charts</a:t>
          </a:r>
        </a:p>
      </dgm:t>
    </dgm:pt>
    <dgm:pt modelId="{8AB9A6D6-0CC0-4603-9E87-805A19FC630B}" type="parTrans" cxnId="{5C0E08D6-A272-4E69-B7FC-FE0A7C0F93B5}">
      <dgm:prSet/>
      <dgm:spPr/>
      <dgm:t>
        <a:bodyPr/>
        <a:lstStyle/>
        <a:p>
          <a:endParaRPr lang="en-US" sz="1800"/>
        </a:p>
      </dgm:t>
    </dgm:pt>
    <dgm:pt modelId="{89A75BF5-C598-4AA9-88AF-96990976CF63}" type="sibTrans" cxnId="{5C0E08D6-A272-4E69-B7FC-FE0A7C0F93B5}">
      <dgm:prSet/>
      <dgm:spPr/>
      <dgm:t>
        <a:bodyPr/>
        <a:lstStyle/>
        <a:p>
          <a:endParaRPr lang="en-US" sz="1800"/>
        </a:p>
      </dgm:t>
    </dgm:pt>
    <dgm:pt modelId="{1379ECEA-DA63-4076-9D9D-666978DF8133}">
      <dgm:prSet custT="1"/>
      <dgm:spPr/>
      <dgm:t>
        <a:bodyPr/>
        <a:lstStyle/>
        <a:p>
          <a:r>
            <a:rPr lang="en-US" sz="1400" b="0" i="0"/>
            <a:t>Polar area diagrams</a:t>
          </a:r>
        </a:p>
      </dgm:t>
    </dgm:pt>
    <dgm:pt modelId="{B745AE3B-8B29-47A1-9329-4EDB505BF1BA}" type="parTrans" cxnId="{56A70EDD-C5C7-41AA-943D-17CB4A30DC03}">
      <dgm:prSet/>
      <dgm:spPr/>
      <dgm:t>
        <a:bodyPr/>
        <a:lstStyle/>
        <a:p>
          <a:endParaRPr lang="en-US" sz="1800"/>
        </a:p>
      </dgm:t>
    </dgm:pt>
    <dgm:pt modelId="{867C4781-08F2-4E08-AA9C-503C92714C08}" type="sibTrans" cxnId="{56A70EDD-C5C7-41AA-943D-17CB4A30DC03}">
      <dgm:prSet/>
      <dgm:spPr/>
      <dgm:t>
        <a:bodyPr/>
        <a:lstStyle/>
        <a:p>
          <a:endParaRPr lang="en-US" sz="1800"/>
        </a:p>
      </dgm:t>
    </dgm:pt>
    <dgm:pt modelId="{5D8BA155-B328-4DA5-B2C5-F0CA26DDD8B2}">
      <dgm:prSet custT="1"/>
      <dgm:spPr/>
      <dgm:t>
        <a:bodyPr/>
        <a:lstStyle/>
        <a:p>
          <a:r>
            <a:rPr lang="en-US" sz="1400" b="0" i="0" dirty="0"/>
            <a:t>Time series sequences</a:t>
          </a:r>
        </a:p>
      </dgm:t>
    </dgm:pt>
    <dgm:pt modelId="{DAC78424-F4EC-4E86-A0A0-0AD58B0D3091}" type="parTrans" cxnId="{C74FD903-F626-4A36-8DA1-10A8FED785AD}">
      <dgm:prSet/>
      <dgm:spPr/>
      <dgm:t>
        <a:bodyPr/>
        <a:lstStyle/>
        <a:p>
          <a:endParaRPr lang="en-US" sz="1800"/>
        </a:p>
      </dgm:t>
    </dgm:pt>
    <dgm:pt modelId="{290599BB-71A0-4F1C-946F-7FDC9E35FCB5}" type="sibTrans" cxnId="{C74FD903-F626-4A36-8DA1-10A8FED785AD}">
      <dgm:prSet/>
      <dgm:spPr/>
      <dgm:t>
        <a:bodyPr/>
        <a:lstStyle/>
        <a:p>
          <a:endParaRPr lang="en-US" sz="1800"/>
        </a:p>
      </dgm:t>
    </dgm:pt>
    <dgm:pt modelId="{A20BACCA-BF6B-47EE-BD41-21560FF60D56}">
      <dgm:prSet custT="1"/>
      <dgm:spPr/>
      <dgm:t>
        <a:bodyPr/>
        <a:lstStyle/>
        <a:p>
          <a:r>
            <a:rPr lang="en-US" sz="1400" b="0" i="0"/>
            <a:t>Timelines</a:t>
          </a:r>
        </a:p>
      </dgm:t>
    </dgm:pt>
    <dgm:pt modelId="{2972D252-EB42-4E24-BDE3-F5F6170A5C8E}" type="parTrans" cxnId="{E479D2DE-4734-4F94-9DB1-5C22491A03AC}">
      <dgm:prSet/>
      <dgm:spPr/>
      <dgm:t>
        <a:bodyPr/>
        <a:lstStyle/>
        <a:p>
          <a:endParaRPr lang="en-US" sz="1800"/>
        </a:p>
      </dgm:t>
    </dgm:pt>
    <dgm:pt modelId="{984A2A3D-F5ED-4C37-87E0-C500E2E4C8A5}" type="sibTrans" cxnId="{E479D2DE-4734-4F94-9DB1-5C22491A03AC}">
      <dgm:prSet/>
      <dgm:spPr/>
      <dgm:t>
        <a:bodyPr/>
        <a:lstStyle/>
        <a:p>
          <a:endParaRPr lang="en-US" sz="1800"/>
        </a:p>
      </dgm:t>
    </dgm:pt>
    <dgm:pt modelId="{B73D1105-808B-4048-8D10-66A4F97440BD}">
      <dgm:prSet custT="1"/>
      <dgm:spPr/>
      <dgm:t>
        <a:bodyPr/>
        <a:lstStyle/>
        <a:p>
          <a:r>
            <a:rPr lang="en-US" sz="1400" b="0" i="0" dirty="0"/>
            <a:t>Line graphs</a:t>
          </a:r>
        </a:p>
      </dgm:t>
    </dgm:pt>
    <dgm:pt modelId="{AC1BC5DC-BBFE-4BE0-AF1D-ED1D23727C91}" type="parTrans" cxnId="{9A07176E-0334-42AE-9D28-0A35A970543E}">
      <dgm:prSet/>
      <dgm:spPr/>
      <dgm:t>
        <a:bodyPr/>
        <a:lstStyle/>
        <a:p>
          <a:endParaRPr lang="en-US" sz="1800"/>
        </a:p>
      </dgm:t>
    </dgm:pt>
    <dgm:pt modelId="{751900DA-CB46-48B7-8953-9C3A9BF86D61}" type="sibTrans" cxnId="{9A07176E-0334-42AE-9D28-0A35A970543E}">
      <dgm:prSet/>
      <dgm:spPr/>
      <dgm:t>
        <a:bodyPr/>
        <a:lstStyle/>
        <a:p>
          <a:endParaRPr lang="en-US" sz="1800"/>
        </a:p>
      </dgm:t>
    </dgm:pt>
    <dgm:pt modelId="{054EE0FB-5CF3-4A8B-BDFE-D67C3E6B25EB}">
      <dgm:prSet custT="1"/>
      <dgm:spPr/>
      <dgm:t>
        <a:bodyPr/>
        <a:lstStyle/>
        <a:p>
          <a:r>
            <a:rPr lang="en-US" sz="1600" b="0" i="0"/>
            <a:t>Ring charts</a:t>
          </a:r>
        </a:p>
      </dgm:t>
    </dgm:pt>
    <dgm:pt modelId="{769F22DA-6FDD-4F14-96D3-4F0B6265AD73}" type="parTrans" cxnId="{ACA2128C-8833-4614-95C5-D75F0C3E834C}">
      <dgm:prSet/>
      <dgm:spPr/>
      <dgm:t>
        <a:bodyPr/>
        <a:lstStyle/>
        <a:p>
          <a:endParaRPr lang="en-US" sz="1800"/>
        </a:p>
      </dgm:t>
    </dgm:pt>
    <dgm:pt modelId="{A55F1C71-687E-466F-B8B8-62E2BC92FA66}" type="sibTrans" cxnId="{ACA2128C-8833-4614-95C5-D75F0C3E834C}">
      <dgm:prSet/>
      <dgm:spPr/>
      <dgm:t>
        <a:bodyPr/>
        <a:lstStyle/>
        <a:p>
          <a:endParaRPr lang="en-US" sz="1800"/>
        </a:p>
      </dgm:t>
    </dgm:pt>
    <dgm:pt modelId="{50A5DA7D-3549-483E-8498-7EEAF2D35A8E}">
      <dgm:prSet custT="1"/>
      <dgm:spPr/>
      <dgm:t>
        <a:bodyPr/>
        <a:lstStyle/>
        <a:p>
          <a:r>
            <a:rPr lang="en-US" sz="1600" b="0" i="0" dirty="0"/>
            <a:t>Sunburst diagrams</a:t>
          </a:r>
        </a:p>
      </dgm:t>
    </dgm:pt>
    <dgm:pt modelId="{43C14FA2-BCC8-4993-8CEA-85D9AD74878C}" type="parTrans" cxnId="{4A4024CD-084B-4958-81F4-7A21865950B7}">
      <dgm:prSet/>
      <dgm:spPr/>
      <dgm:t>
        <a:bodyPr/>
        <a:lstStyle/>
        <a:p>
          <a:endParaRPr lang="en-US" sz="1800"/>
        </a:p>
      </dgm:t>
    </dgm:pt>
    <dgm:pt modelId="{C5AD3FCF-1630-4B2F-8843-AE6CEF58FEBB}" type="sibTrans" cxnId="{4A4024CD-084B-4958-81F4-7A21865950B7}">
      <dgm:prSet/>
      <dgm:spPr/>
      <dgm:t>
        <a:bodyPr/>
        <a:lstStyle/>
        <a:p>
          <a:endParaRPr lang="en-US" sz="1800"/>
        </a:p>
      </dgm:t>
    </dgm:pt>
    <dgm:pt modelId="{B73C8A06-400E-4C6E-A19B-A1F8D966942F}">
      <dgm:prSet custT="1"/>
      <dgm:spPr/>
      <dgm:t>
        <a:bodyPr/>
        <a:lstStyle/>
        <a:p>
          <a:r>
            <a:rPr lang="en-US" sz="1400" dirty="0"/>
            <a:t>Node-link diagrams</a:t>
          </a:r>
        </a:p>
      </dgm:t>
    </dgm:pt>
    <dgm:pt modelId="{5DE8190E-E841-48A9-B42D-A29916CDB645}" type="parTrans" cxnId="{3288610C-4F81-4B3D-88A1-946C3B8769EF}">
      <dgm:prSet/>
      <dgm:spPr/>
      <dgm:t>
        <a:bodyPr/>
        <a:lstStyle/>
        <a:p>
          <a:endParaRPr lang="en-US" sz="1800"/>
        </a:p>
      </dgm:t>
    </dgm:pt>
    <dgm:pt modelId="{8F6A0B74-30AF-4EE4-9BF2-4F698ED749A9}" type="sibTrans" cxnId="{3288610C-4F81-4B3D-88A1-946C3B8769EF}">
      <dgm:prSet/>
      <dgm:spPr/>
      <dgm:t>
        <a:bodyPr/>
        <a:lstStyle/>
        <a:p>
          <a:endParaRPr lang="en-US" sz="1800"/>
        </a:p>
      </dgm:t>
    </dgm:pt>
    <dgm:pt modelId="{9D185C82-7FD6-4FD8-87D5-A5A98AA5B962}">
      <dgm:prSet custT="1"/>
      <dgm:spPr/>
      <dgm:t>
        <a:bodyPr/>
        <a:lstStyle/>
        <a:p>
          <a:r>
            <a:rPr lang="en-US" sz="1400"/>
            <a:t>Word clouds</a:t>
          </a:r>
        </a:p>
      </dgm:t>
    </dgm:pt>
    <dgm:pt modelId="{560FDB90-6216-400F-A49C-1DFCD41E3090}" type="parTrans" cxnId="{5E890A60-9311-46C0-91DE-69F1CE8B0ED2}">
      <dgm:prSet/>
      <dgm:spPr/>
      <dgm:t>
        <a:bodyPr/>
        <a:lstStyle/>
        <a:p>
          <a:endParaRPr lang="en-US" sz="1800"/>
        </a:p>
      </dgm:t>
    </dgm:pt>
    <dgm:pt modelId="{361180FD-C130-4621-B019-F09D9480F35C}" type="sibTrans" cxnId="{5E890A60-9311-46C0-91DE-69F1CE8B0ED2}">
      <dgm:prSet/>
      <dgm:spPr/>
      <dgm:t>
        <a:bodyPr/>
        <a:lstStyle/>
        <a:p>
          <a:endParaRPr lang="en-US" sz="1800"/>
        </a:p>
      </dgm:t>
    </dgm:pt>
    <dgm:pt modelId="{2490C2C3-EE5C-4316-9AA8-1C5B7A614332}">
      <dgm:prSet custT="1"/>
      <dgm:spPr/>
      <dgm:t>
        <a:bodyPr/>
        <a:lstStyle/>
        <a:p>
          <a:r>
            <a:rPr lang="en-US" sz="1400" dirty="0"/>
            <a:t>Alluvial diagrams</a:t>
          </a:r>
        </a:p>
      </dgm:t>
    </dgm:pt>
    <dgm:pt modelId="{0FEC1960-9082-4396-A3F0-D2A55898F015}" type="parTrans" cxnId="{AE224FF9-5990-445F-BEF6-2E60EA742122}">
      <dgm:prSet/>
      <dgm:spPr/>
      <dgm:t>
        <a:bodyPr/>
        <a:lstStyle/>
        <a:p>
          <a:endParaRPr lang="en-US" sz="1800"/>
        </a:p>
      </dgm:t>
    </dgm:pt>
    <dgm:pt modelId="{B56A03D2-9A3B-4959-BDEC-C92A1F82A0C4}" type="sibTrans" cxnId="{AE224FF9-5990-445F-BEF6-2E60EA742122}">
      <dgm:prSet/>
      <dgm:spPr/>
      <dgm:t>
        <a:bodyPr/>
        <a:lstStyle/>
        <a:p>
          <a:endParaRPr lang="en-US" sz="1800"/>
        </a:p>
      </dgm:t>
    </dgm:pt>
    <dgm:pt modelId="{567747C0-2C6D-4A1C-B4C7-16D6C274E709}">
      <dgm:prSet custT="1"/>
      <dgm:spPr/>
      <dgm:t>
        <a:bodyPr/>
        <a:lstStyle/>
        <a:p>
          <a:r>
            <a:rPr lang="en-US" sz="1600" b="1" i="0" dirty="0"/>
            <a:t>Multidimensional</a:t>
          </a:r>
          <a:endParaRPr lang="en-US" sz="1600" dirty="0"/>
        </a:p>
      </dgm:t>
    </dgm:pt>
    <dgm:pt modelId="{F3AD895F-F233-4628-8867-AF87F20A1FAE}" type="parTrans" cxnId="{EB1E2DDE-5369-4520-9680-AC8D0126756E}">
      <dgm:prSet/>
      <dgm:spPr/>
      <dgm:t>
        <a:bodyPr/>
        <a:lstStyle/>
        <a:p>
          <a:endParaRPr lang="en-US" sz="1800"/>
        </a:p>
      </dgm:t>
    </dgm:pt>
    <dgm:pt modelId="{71FD46C7-1230-4CA4-AF3B-DAF62742E0D6}" type="sibTrans" cxnId="{EB1E2DDE-5369-4520-9680-AC8D0126756E}">
      <dgm:prSet/>
      <dgm:spPr/>
      <dgm:t>
        <a:bodyPr/>
        <a:lstStyle/>
        <a:p>
          <a:endParaRPr lang="en-US" sz="1800"/>
        </a:p>
      </dgm:t>
    </dgm:pt>
    <dgm:pt modelId="{B967BCCC-6878-4D2C-A87D-1984AC8BEB3E}">
      <dgm:prSet custT="1"/>
      <dgm:spPr/>
      <dgm:t>
        <a:bodyPr/>
        <a:lstStyle/>
        <a:p>
          <a:r>
            <a:rPr lang="en-US" sz="1400" b="0" i="0" dirty="0"/>
            <a:t>Box plots</a:t>
          </a:r>
          <a:endParaRPr lang="en-US" sz="1400" dirty="0"/>
        </a:p>
      </dgm:t>
    </dgm:pt>
    <dgm:pt modelId="{DA476439-86B9-4135-8218-9556915537E1}" type="parTrans" cxnId="{7D8048E8-4B4C-4E90-A3CD-C7BC409F05DE}">
      <dgm:prSet/>
      <dgm:spPr/>
      <dgm:t>
        <a:bodyPr/>
        <a:lstStyle/>
        <a:p>
          <a:endParaRPr lang="en-US" sz="1800"/>
        </a:p>
      </dgm:t>
    </dgm:pt>
    <dgm:pt modelId="{0ED788C1-3A21-4462-B64D-6B8542049A66}" type="sibTrans" cxnId="{7D8048E8-4B4C-4E90-A3CD-C7BC409F05DE}">
      <dgm:prSet/>
      <dgm:spPr/>
      <dgm:t>
        <a:bodyPr/>
        <a:lstStyle/>
        <a:p>
          <a:endParaRPr lang="en-US" sz="1800"/>
        </a:p>
      </dgm:t>
    </dgm:pt>
    <dgm:pt modelId="{289A17D0-CE87-4B37-8DCB-16CCED3CEB12}">
      <dgm:prSet custT="1"/>
      <dgm:spPr/>
      <dgm:t>
        <a:bodyPr/>
        <a:lstStyle/>
        <a:p>
          <a:r>
            <a:rPr lang="en-US" sz="1400" b="0" i="0" dirty="0"/>
            <a:t>Pie charts</a:t>
          </a:r>
        </a:p>
      </dgm:t>
    </dgm:pt>
    <dgm:pt modelId="{B844F72C-056F-4B56-BFE4-A8C87CDCB3E9}" type="parTrans" cxnId="{09CC9DDE-8A02-4327-A9A8-500B5C9E7AE3}">
      <dgm:prSet/>
      <dgm:spPr/>
      <dgm:t>
        <a:bodyPr/>
        <a:lstStyle/>
        <a:p>
          <a:endParaRPr lang="en-US" sz="1800"/>
        </a:p>
      </dgm:t>
    </dgm:pt>
    <dgm:pt modelId="{83B50F72-F3E2-4815-943C-F61275CC49DE}" type="sibTrans" cxnId="{09CC9DDE-8A02-4327-A9A8-500B5C9E7AE3}">
      <dgm:prSet/>
      <dgm:spPr/>
      <dgm:t>
        <a:bodyPr/>
        <a:lstStyle/>
        <a:p>
          <a:endParaRPr lang="en-US" sz="1800"/>
        </a:p>
      </dgm:t>
    </dgm:pt>
    <dgm:pt modelId="{B454607F-823C-44E4-91D7-931471E5A826}">
      <dgm:prSet custT="1"/>
      <dgm:spPr/>
      <dgm:t>
        <a:bodyPr/>
        <a:lstStyle/>
        <a:p>
          <a:r>
            <a:rPr lang="en-US" sz="1400" b="0" i="0"/>
            <a:t>Venn diagrams</a:t>
          </a:r>
        </a:p>
      </dgm:t>
    </dgm:pt>
    <dgm:pt modelId="{E23EAC29-3CC5-4A44-A2EE-A2CD391B306F}" type="parTrans" cxnId="{83D34D44-0ADA-484E-A5AD-FA5ED64A04E1}">
      <dgm:prSet/>
      <dgm:spPr/>
      <dgm:t>
        <a:bodyPr/>
        <a:lstStyle/>
        <a:p>
          <a:endParaRPr lang="en-US" sz="1800"/>
        </a:p>
      </dgm:t>
    </dgm:pt>
    <dgm:pt modelId="{880332FF-FFD3-4FC7-89AD-37C4F0E2BD27}" type="sibTrans" cxnId="{83D34D44-0ADA-484E-A5AD-FA5ED64A04E1}">
      <dgm:prSet/>
      <dgm:spPr/>
      <dgm:t>
        <a:bodyPr/>
        <a:lstStyle/>
        <a:p>
          <a:endParaRPr lang="en-US" sz="1800"/>
        </a:p>
      </dgm:t>
    </dgm:pt>
    <dgm:pt modelId="{5A077663-8BCC-435D-A3A0-3CA8F3706A6E}">
      <dgm:prSet custT="1"/>
      <dgm:spPr/>
      <dgm:t>
        <a:bodyPr/>
        <a:lstStyle/>
        <a:p>
          <a:r>
            <a:rPr lang="en-US" sz="1400" b="0" i="0" dirty="0"/>
            <a:t>Stacked bar graphs</a:t>
          </a:r>
        </a:p>
      </dgm:t>
    </dgm:pt>
    <dgm:pt modelId="{8758F57E-7A7C-41A4-8518-22ED2AC960B0}" type="parTrans" cxnId="{215B647C-3D4E-413E-B150-3A1E3EEDF178}">
      <dgm:prSet/>
      <dgm:spPr/>
      <dgm:t>
        <a:bodyPr/>
        <a:lstStyle/>
        <a:p>
          <a:endParaRPr lang="en-US" sz="1800"/>
        </a:p>
      </dgm:t>
    </dgm:pt>
    <dgm:pt modelId="{2862FDFA-5578-4D8A-8DA7-6CA352259B03}" type="sibTrans" cxnId="{215B647C-3D4E-413E-B150-3A1E3EEDF178}">
      <dgm:prSet/>
      <dgm:spPr/>
      <dgm:t>
        <a:bodyPr/>
        <a:lstStyle/>
        <a:p>
          <a:endParaRPr lang="en-US" sz="1800"/>
        </a:p>
      </dgm:t>
    </dgm:pt>
    <dgm:pt modelId="{283795DD-4271-4979-A6FE-18B7CCE824E3}">
      <dgm:prSet custT="1"/>
      <dgm:spPr/>
      <dgm:t>
        <a:bodyPr/>
        <a:lstStyle/>
        <a:p>
          <a:r>
            <a:rPr lang="en-US" sz="1400" b="0" i="0"/>
            <a:t>Histograms</a:t>
          </a:r>
        </a:p>
      </dgm:t>
    </dgm:pt>
    <dgm:pt modelId="{5F48709B-6B70-4EA3-A27D-4E69B0D78A56}" type="parTrans" cxnId="{38491293-0C0F-4B1E-9416-DDAE2C0EE360}">
      <dgm:prSet/>
      <dgm:spPr/>
      <dgm:t>
        <a:bodyPr/>
        <a:lstStyle/>
        <a:p>
          <a:endParaRPr lang="en-US" sz="1800"/>
        </a:p>
      </dgm:t>
    </dgm:pt>
    <dgm:pt modelId="{52CDAC19-8471-4EEF-B428-B2BA2AD42A47}" type="sibTrans" cxnId="{38491293-0C0F-4B1E-9416-DDAE2C0EE360}">
      <dgm:prSet/>
      <dgm:spPr/>
      <dgm:t>
        <a:bodyPr/>
        <a:lstStyle/>
        <a:p>
          <a:endParaRPr lang="en-US" sz="1800"/>
        </a:p>
      </dgm:t>
    </dgm:pt>
    <dgm:pt modelId="{DCF34F63-D961-42D0-8516-2006CF23C94F}">
      <dgm:prSet custT="1"/>
      <dgm:spPr/>
      <dgm:t>
        <a:bodyPr/>
        <a:lstStyle/>
        <a:p>
          <a:r>
            <a:rPr lang="en-US" sz="1600" b="1" i="0" dirty="0"/>
            <a:t>Geospatial</a:t>
          </a:r>
          <a:endParaRPr lang="en-US" sz="1600" b="0" i="0" dirty="0"/>
        </a:p>
      </dgm:t>
    </dgm:pt>
    <dgm:pt modelId="{0A27F3E7-5986-44F6-B89F-E7BB180DA0B0}" type="parTrans" cxnId="{F668501C-ED4F-4DCA-93E0-4945773BBD1E}">
      <dgm:prSet/>
      <dgm:spPr/>
      <dgm:t>
        <a:bodyPr/>
        <a:lstStyle/>
        <a:p>
          <a:endParaRPr lang="en-US" sz="1800"/>
        </a:p>
      </dgm:t>
    </dgm:pt>
    <dgm:pt modelId="{FB952A2A-A94F-4011-AE93-54619620B413}" type="sibTrans" cxnId="{F668501C-ED4F-4DCA-93E0-4945773BBD1E}">
      <dgm:prSet/>
      <dgm:spPr/>
      <dgm:t>
        <a:bodyPr/>
        <a:lstStyle/>
        <a:p>
          <a:endParaRPr lang="en-US" sz="1800"/>
        </a:p>
      </dgm:t>
    </dgm:pt>
    <dgm:pt modelId="{A86CF833-F440-4E22-A9AA-4C564762484F}">
      <dgm:prSet custT="1"/>
      <dgm:spPr/>
      <dgm:t>
        <a:bodyPr/>
        <a:lstStyle/>
        <a:p>
          <a:r>
            <a:rPr lang="en-US" sz="1600" b="0" i="0" dirty="0"/>
            <a:t>Flow map</a:t>
          </a:r>
        </a:p>
      </dgm:t>
    </dgm:pt>
    <dgm:pt modelId="{9463E528-33F9-487A-BC1C-9D322EF8D475}" type="parTrans" cxnId="{F396A68A-F305-4E3A-9922-51DE01770A76}">
      <dgm:prSet/>
      <dgm:spPr/>
      <dgm:t>
        <a:bodyPr/>
        <a:lstStyle/>
        <a:p>
          <a:endParaRPr lang="en-US" sz="1800"/>
        </a:p>
      </dgm:t>
    </dgm:pt>
    <dgm:pt modelId="{E8CCFC2D-FE8F-4400-8AA9-E0F9010F72A6}" type="sibTrans" cxnId="{F396A68A-F305-4E3A-9922-51DE01770A76}">
      <dgm:prSet/>
      <dgm:spPr/>
      <dgm:t>
        <a:bodyPr/>
        <a:lstStyle/>
        <a:p>
          <a:endParaRPr lang="en-US" sz="1800"/>
        </a:p>
      </dgm:t>
    </dgm:pt>
    <dgm:pt modelId="{DF50B3F6-8893-491D-BEC3-419DB40A9EF7}">
      <dgm:prSet custT="1"/>
      <dgm:spPr/>
      <dgm:t>
        <a:bodyPr/>
        <a:lstStyle/>
        <a:p>
          <a:r>
            <a:rPr lang="en-US" sz="1600" b="0" i="0"/>
            <a:t>Density map</a:t>
          </a:r>
        </a:p>
      </dgm:t>
    </dgm:pt>
    <dgm:pt modelId="{A71DDF80-E424-4B8B-AA7F-931F5D7BEF15}" type="parTrans" cxnId="{4484852E-16DA-4C1E-8B37-35E1611896AE}">
      <dgm:prSet/>
      <dgm:spPr/>
      <dgm:t>
        <a:bodyPr/>
        <a:lstStyle/>
        <a:p>
          <a:endParaRPr lang="en-US" sz="1800"/>
        </a:p>
      </dgm:t>
    </dgm:pt>
    <dgm:pt modelId="{43B01D79-18B7-4134-949A-8F86D5683393}" type="sibTrans" cxnId="{4484852E-16DA-4C1E-8B37-35E1611896AE}">
      <dgm:prSet/>
      <dgm:spPr/>
      <dgm:t>
        <a:bodyPr/>
        <a:lstStyle/>
        <a:p>
          <a:endParaRPr lang="en-US" sz="1800"/>
        </a:p>
      </dgm:t>
    </dgm:pt>
    <dgm:pt modelId="{5D2A66BC-1D7A-4439-9FCA-7FEC64858A67}">
      <dgm:prSet custT="1"/>
      <dgm:spPr/>
      <dgm:t>
        <a:bodyPr/>
        <a:lstStyle/>
        <a:p>
          <a:r>
            <a:rPr lang="en-US" sz="1600" b="0" i="0" dirty="0"/>
            <a:t>Cartogram</a:t>
          </a:r>
        </a:p>
      </dgm:t>
    </dgm:pt>
    <dgm:pt modelId="{93C28D2E-62D4-4A26-BB8F-CF22F11D5F9B}" type="parTrans" cxnId="{E61F7F48-858A-48CD-BF73-2AB4F3FB19F2}">
      <dgm:prSet/>
      <dgm:spPr/>
      <dgm:t>
        <a:bodyPr/>
        <a:lstStyle/>
        <a:p>
          <a:endParaRPr lang="en-US" sz="1800"/>
        </a:p>
      </dgm:t>
    </dgm:pt>
    <dgm:pt modelId="{A78C00D8-F0ED-439F-8F95-E470A0DB1894}" type="sibTrans" cxnId="{E61F7F48-858A-48CD-BF73-2AB4F3FB19F2}">
      <dgm:prSet/>
      <dgm:spPr/>
      <dgm:t>
        <a:bodyPr/>
        <a:lstStyle/>
        <a:p>
          <a:endParaRPr lang="en-US" sz="1800"/>
        </a:p>
      </dgm:t>
    </dgm:pt>
    <dgm:pt modelId="{A8CACBCC-661A-49F1-8DA0-69E9D50D01D5}">
      <dgm:prSet custT="1"/>
      <dgm:spPr/>
      <dgm:t>
        <a:bodyPr/>
        <a:lstStyle/>
        <a:p>
          <a:r>
            <a:rPr lang="en-US" sz="1600" b="0" i="0"/>
            <a:t>Heat map</a:t>
          </a:r>
        </a:p>
      </dgm:t>
    </dgm:pt>
    <dgm:pt modelId="{71014DEB-A362-41D4-A0F4-A8FCB2F8770F}" type="parTrans" cxnId="{C9934AE9-EEC9-4AD8-AAC8-CC1469C046E8}">
      <dgm:prSet/>
      <dgm:spPr/>
      <dgm:t>
        <a:bodyPr/>
        <a:lstStyle/>
        <a:p>
          <a:endParaRPr lang="en-US" sz="1800"/>
        </a:p>
      </dgm:t>
    </dgm:pt>
    <dgm:pt modelId="{A1FB67BD-907F-4FF5-9222-65A91576EB2D}" type="sibTrans" cxnId="{C9934AE9-EEC9-4AD8-AAC8-CC1469C046E8}">
      <dgm:prSet/>
      <dgm:spPr/>
      <dgm:t>
        <a:bodyPr/>
        <a:lstStyle/>
        <a:p>
          <a:endParaRPr lang="en-US" sz="1800"/>
        </a:p>
      </dgm:t>
    </dgm:pt>
    <dgm:pt modelId="{06369790-66D2-44CD-BFF3-59DA4723BDC5}" type="pres">
      <dgm:prSet presAssocID="{73213C36-D7A6-4C5C-BC1F-54C2AF00727E}" presName="diagram" presStyleCnt="0">
        <dgm:presLayoutVars>
          <dgm:chPref val="1"/>
          <dgm:dir/>
          <dgm:animOne val="branch"/>
          <dgm:animLvl val="lvl"/>
          <dgm:resizeHandles/>
        </dgm:presLayoutVars>
      </dgm:prSet>
      <dgm:spPr/>
    </dgm:pt>
    <dgm:pt modelId="{F7C4C9CA-15F0-4242-B5B7-52F596CEAE1F}" type="pres">
      <dgm:prSet presAssocID="{27621C6D-55B5-4828-BE48-75CC2C595447}" presName="root" presStyleCnt="0"/>
      <dgm:spPr/>
    </dgm:pt>
    <dgm:pt modelId="{02D6B0BB-38EB-4412-8388-4586621A6835}" type="pres">
      <dgm:prSet presAssocID="{27621C6D-55B5-4828-BE48-75CC2C595447}" presName="rootComposite" presStyleCnt="0"/>
      <dgm:spPr/>
    </dgm:pt>
    <dgm:pt modelId="{6D0FBC27-4F21-4C2A-8A1A-88C9847E5FE1}" type="pres">
      <dgm:prSet presAssocID="{27621C6D-55B5-4828-BE48-75CC2C595447}" presName="rootText" presStyleLbl="node1" presStyleIdx="0" presStyleCnt="5"/>
      <dgm:spPr/>
    </dgm:pt>
    <dgm:pt modelId="{A66BA7C2-C511-4C2B-8E1F-3108125C0ACB}" type="pres">
      <dgm:prSet presAssocID="{27621C6D-55B5-4828-BE48-75CC2C595447}" presName="rootConnector" presStyleLbl="node1" presStyleIdx="0" presStyleCnt="5"/>
      <dgm:spPr/>
    </dgm:pt>
    <dgm:pt modelId="{B49FBC50-804A-4153-99AF-3485B685CEAC}" type="pres">
      <dgm:prSet presAssocID="{27621C6D-55B5-4828-BE48-75CC2C595447}" presName="childShape" presStyleCnt="0"/>
      <dgm:spPr/>
    </dgm:pt>
    <dgm:pt modelId="{A11C7389-D457-4EEF-A998-AAB81A48A55F}" type="pres">
      <dgm:prSet presAssocID="{56AB5F8E-7140-470D-AE3C-2092CD391D34}" presName="Name13" presStyleLbl="parChTrans1D2" presStyleIdx="0" presStyleCnt="21"/>
      <dgm:spPr/>
    </dgm:pt>
    <dgm:pt modelId="{4196EB0B-A432-44BF-9DCC-2398FE42EF82}" type="pres">
      <dgm:prSet presAssocID="{FBFA7E17-A1FF-4A41-9117-6D5E507ECD73}" presName="childText" presStyleLbl="bgAcc1" presStyleIdx="0" presStyleCnt="21">
        <dgm:presLayoutVars>
          <dgm:bulletEnabled val="1"/>
        </dgm:presLayoutVars>
      </dgm:prSet>
      <dgm:spPr/>
    </dgm:pt>
    <dgm:pt modelId="{B3D289A5-B1E8-451C-8729-F1A231A0AE9E}" type="pres">
      <dgm:prSet presAssocID="{B745AE3B-8B29-47A1-9329-4EDB505BF1BA}" presName="Name13" presStyleLbl="parChTrans1D2" presStyleIdx="1" presStyleCnt="21"/>
      <dgm:spPr/>
    </dgm:pt>
    <dgm:pt modelId="{3D7EFB54-A1E0-4835-9531-0C635DFE9D0C}" type="pres">
      <dgm:prSet presAssocID="{1379ECEA-DA63-4076-9D9D-666978DF8133}" presName="childText" presStyleLbl="bgAcc1" presStyleIdx="1" presStyleCnt="21">
        <dgm:presLayoutVars>
          <dgm:bulletEnabled val="1"/>
        </dgm:presLayoutVars>
      </dgm:prSet>
      <dgm:spPr/>
    </dgm:pt>
    <dgm:pt modelId="{10B7285C-982E-48B0-B618-98F8114485FB}" type="pres">
      <dgm:prSet presAssocID="{DAC78424-F4EC-4E86-A0A0-0AD58B0D3091}" presName="Name13" presStyleLbl="parChTrans1D2" presStyleIdx="2" presStyleCnt="21"/>
      <dgm:spPr/>
    </dgm:pt>
    <dgm:pt modelId="{FAABBE59-F273-415A-B971-8E0D61A50479}" type="pres">
      <dgm:prSet presAssocID="{5D8BA155-B328-4DA5-B2C5-F0CA26DDD8B2}" presName="childText" presStyleLbl="bgAcc1" presStyleIdx="2" presStyleCnt="21">
        <dgm:presLayoutVars>
          <dgm:bulletEnabled val="1"/>
        </dgm:presLayoutVars>
      </dgm:prSet>
      <dgm:spPr/>
    </dgm:pt>
    <dgm:pt modelId="{AE1999DF-74B0-4347-A60F-B05320130C19}" type="pres">
      <dgm:prSet presAssocID="{2972D252-EB42-4E24-BDE3-F5F6170A5C8E}" presName="Name13" presStyleLbl="parChTrans1D2" presStyleIdx="3" presStyleCnt="21"/>
      <dgm:spPr/>
    </dgm:pt>
    <dgm:pt modelId="{FB5A9756-9A95-4B49-B7AF-F802855AE91C}" type="pres">
      <dgm:prSet presAssocID="{A20BACCA-BF6B-47EE-BD41-21560FF60D56}" presName="childText" presStyleLbl="bgAcc1" presStyleIdx="3" presStyleCnt="21">
        <dgm:presLayoutVars>
          <dgm:bulletEnabled val="1"/>
        </dgm:presLayoutVars>
      </dgm:prSet>
      <dgm:spPr/>
    </dgm:pt>
    <dgm:pt modelId="{6F3B8E0E-6B2A-47B1-AD48-BF9E47A1AEF4}" type="pres">
      <dgm:prSet presAssocID="{AC1BC5DC-BBFE-4BE0-AF1D-ED1D23727C91}" presName="Name13" presStyleLbl="parChTrans1D2" presStyleIdx="4" presStyleCnt="21"/>
      <dgm:spPr/>
    </dgm:pt>
    <dgm:pt modelId="{E8BB689C-38B7-4BA4-828D-1A20F163FDC5}" type="pres">
      <dgm:prSet presAssocID="{B73D1105-808B-4048-8D10-66A4F97440BD}" presName="childText" presStyleLbl="bgAcc1" presStyleIdx="4" presStyleCnt="21">
        <dgm:presLayoutVars>
          <dgm:bulletEnabled val="1"/>
        </dgm:presLayoutVars>
      </dgm:prSet>
      <dgm:spPr/>
    </dgm:pt>
    <dgm:pt modelId="{74BAA387-E98D-43BE-91C3-D18F05FBA8F0}" type="pres">
      <dgm:prSet presAssocID="{FDE07854-2D26-4E49-A681-F2D069661ACD}" presName="root" presStyleCnt="0"/>
      <dgm:spPr/>
    </dgm:pt>
    <dgm:pt modelId="{C3223A2C-D34B-4384-BD03-14526C1A6B81}" type="pres">
      <dgm:prSet presAssocID="{FDE07854-2D26-4E49-A681-F2D069661ACD}" presName="rootComposite" presStyleCnt="0"/>
      <dgm:spPr/>
    </dgm:pt>
    <dgm:pt modelId="{4A893823-8308-42A5-9EDA-CF57BFF3B11C}" type="pres">
      <dgm:prSet presAssocID="{FDE07854-2D26-4E49-A681-F2D069661ACD}" presName="rootText" presStyleLbl="node1" presStyleIdx="1" presStyleCnt="5"/>
      <dgm:spPr/>
    </dgm:pt>
    <dgm:pt modelId="{DC877768-C205-4936-8EBE-0DA1385C9A57}" type="pres">
      <dgm:prSet presAssocID="{FDE07854-2D26-4E49-A681-F2D069661ACD}" presName="rootConnector" presStyleLbl="node1" presStyleIdx="1" presStyleCnt="5"/>
      <dgm:spPr/>
    </dgm:pt>
    <dgm:pt modelId="{8FE3D3F8-6566-4BD7-95BE-2A70C8C27700}" type="pres">
      <dgm:prSet presAssocID="{FDE07854-2D26-4E49-A681-F2D069661ACD}" presName="childShape" presStyleCnt="0"/>
      <dgm:spPr/>
    </dgm:pt>
    <dgm:pt modelId="{795B6199-976B-4453-89A1-7B91A612489D}" type="pres">
      <dgm:prSet presAssocID="{4AA59A3D-6040-49AF-BC10-D3EC481FBF88}" presName="Name13" presStyleLbl="parChTrans1D2" presStyleIdx="5" presStyleCnt="21"/>
      <dgm:spPr/>
    </dgm:pt>
    <dgm:pt modelId="{9222FD6D-7471-4C20-8F92-378C4A98185D}" type="pres">
      <dgm:prSet presAssocID="{A85BDEDF-BEB7-4594-8B76-58A64A352A06}" presName="childText" presStyleLbl="bgAcc1" presStyleIdx="5" presStyleCnt="21">
        <dgm:presLayoutVars>
          <dgm:bulletEnabled val="1"/>
        </dgm:presLayoutVars>
      </dgm:prSet>
      <dgm:spPr/>
    </dgm:pt>
    <dgm:pt modelId="{F44584F1-33D6-4C59-9FEB-E00C029A86CD}" type="pres">
      <dgm:prSet presAssocID="{769F22DA-6FDD-4F14-96D3-4F0B6265AD73}" presName="Name13" presStyleLbl="parChTrans1D2" presStyleIdx="6" presStyleCnt="21"/>
      <dgm:spPr/>
    </dgm:pt>
    <dgm:pt modelId="{B0C84A34-C9EB-44ED-898D-95E2F64E3CE4}" type="pres">
      <dgm:prSet presAssocID="{054EE0FB-5CF3-4A8B-BDFE-D67C3E6B25EB}" presName="childText" presStyleLbl="bgAcc1" presStyleIdx="6" presStyleCnt="21">
        <dgm:presLayoutVars>
          <dgm:bulletEnabled val="1"/>
        </dgm:presLayoutVars>
      </dgm:prSet>
      <dgm:spPr/>
    </dgm:pt>
    <dgm:pt modelId="{AFA8E2F5-764C-42DE-A8F4-C3F4B85C49A6}" type="pres">
      <dgm:prSet presAssocID="{43C14FA2-BCC8-4993-8CEA-85D9AD74878C}" presName="Name13" presStyleLbl="parChTrans1D2" presStyleIdx="7" presStyleCnt="21"/>
      <dgm:spPr/>
    </dgm:pt>
    <dgm:pt modelId="{62CAFC86-A234-4E61-8A29-97D24A9ADF29}" type="pres">
      <dgm:prSet presAssocID="{50A5DA7D-3549-483E-8498-7EEAF2D35A8E}" presName="childText" presStyleLbl="bgAcc1" presStyleIdx="7" presStyleCnt="21">
        <dgm:presLayoutVars>
          <dgm:bulletEnabled val="1"/>
        </dgm:presLayoutVars>
      </dgm:prSet>
      <dgm:spPr/>
    </dgm:pt>
    <dgm:pt modelId="{C050D9D6-EFE5-467F-8726-F1E96EF66D21}" type="pres">
      <dgm:prSet presAssocID="{40091FE1-6DC3-4D7A-B802-E6BEC5BC38EE}" presName="root" presStyleCnt="0"/>
      <dgm:spPr/>
    </dgm:pt>
    <dgm:pt modelId="{BD9C12C8-EAF8-478E-B439-BB979A229B34}" type="pres">
      <dgm:prSet presAssocID="{40091FE1-6DC3-4D7A-B802-E6BEC5BC38EE}" presName="rootComposite" presStyleCnt="0"/>
      <dgm:spPr/>
    </dgm:pt>
    <dgm:pt modelId="{38E03597-9FB0-4FD2-959A-D11687650CC3}" type="pres">
      <dgm:prSet presAssocID="{40091FE1-6DC3-4D7A-B802-E6BEC5BC38EE}" presName="rootText" presStyleLbl="node1" presStyleIdx="2" presStyleCnt="5"/>
      <dgm:spPr/>
    </dgm:pt>
    <dgm:pt modelId="{8FFFB79A-F8DB-45C1-A434-5A1B83E2FDED}" type="pres">
      <dgm:prSet presAssocID="{40091FE1-6DC3-4D7A-B802-E6BEC5BC38EE}" presName="rootConnector" presStyleLbl="node1" presStyleIdx="2" presStyleCnt="5"/>
      <dgm:spPr/>
    </dgm:pt>
    <dgm:pt modelId="{EB39A52D-66A9-48D2-B43E-77505E307239}" type="pres">
      <dgm:prSet presAssocID="{40091FE1-6DC3-4D7A-B802-E6BEC5BC38EE}" presName="childShape" presStyleCnt="0"/>
      <dgm:spPr/>
    </dgm:pt>
    <dgm:pt modelId="{E1A81092-0C92-4A7A-AB2B-C8B3A6A334D2}" type="pres">
      <dgm:prSet presAssocID="{8AB9A6D6-0CC0-4603-9E87-805A19FC630B}" presName="Name13" presStyleLbl="parChTrans1D2" presStyleIdx="8" presStyleCnt="21"/>
      <dgm:spPr/>
    </dgm:pt>
    <dgm:pt modelId="{068623DC-7B41-4B77-ACCD-7DE0DB958899}" type="pres">
      <dgm:prSet presAssocID="{E880D8D2-BD2D-420E-AEFA-6B6ADBB94C28}" presName="childText" presStyleLbl="bgAcc1" presStyleIdx="8" presStyleCnt="21">
        <dgm:presLayoutVars>
          <dgm:bulletEnabled val="1"/>
        </dgm:presLayoutVars>
      </dgm:prSet>
      <dgm:spPr/>
    </dgm:pt>
    <dgm:pt modelId="{E07D2D71-453C-4E17-9C47-3EE7FC007E94}" type="pres">
      <dgm:prSet presAssocID="{5DE8190E-E841-48A9-B42D-A29916CDB645}" presName="Name13" presStyleLbl="parChTrans1D2" presStyleIdx="9" presStyleCnt="21"/>
      <dgm:spPr/>
    </dgm:pt>
    <dgm:pt modelId="{E3BBE4F7-C422-4DA8-830C-4DCAAC99F0C8}" type="pres">
      <dgm:prSet presAssocID="{B73C8A06-400E-4C6E-A19B-A1F8D966942F}" presName="childText" presStyleLbl="bgAcc1" presStyleIdx="9" presStyleCnt="21">
        <dgm:presLayoutVars>
          <dgm:bulletEnabled val="1"/>
        </dgm:presLayoutVars>
      </dgm:prSet>
      <dgm:spPr/>
    </dgm:pt>
    <dgm:pt modelId="{00748567-75AA-4809-9417-F96FEC7C1CC5}" type="pres">
      <dgm:prSet presAssocID="{560FDB90-6216-400F-A49C-1DFCD41E3090}" presName="Name13" presStyleLbl="parChTrans1D2" presStyleIdx="10" presStyleCnt="21"/>
      <dgm:spPr/>
    </dgm:pt>
    <dgm:pt modelId="{68395549-C022-438E-A5FC-759881E66A65}" type="pres">
      <dgm:prSet presAssocID="{9D185C82-7FD6-4FD8-87D5-A5A98AA5B962}" presName="childText" presStyleLbl="bgAcc1" presStyleIdx="10" presStyleCnt="21">
        <dgm:presLayoutVars>
          <dgm:bulletEnabled val="1"/>
        </dgm:presLayoutVars>
      </dgm:prSet>
      <dgm:spPr/>
    </dgm:pt>
    <dgm:pt modelId="{F69A0557-A056-46E6-BA5E-4152C614FF31}" type="pres">
      <dgm:prSet presAssocID="{0FEC1960-9082-4396-A3F0-D2A55898F015}" presName="Name13" presStyleLbl="parChTrans1D2" presStyleIdx="11" presStyleCnt="21"/>
      <dgm:spPr/>
    </dgm:pt>
    <dgm:pt modelId="{C199918B-1210-43DA-9A51-22AFBC5D40E0}" type="pres">
      <dgm:prSet presAssocID="{2490C2C3-EE5C-4316-9AA8-1C5B7A614332}" presName="childText" presStyleLbl="bgAcc1" presStyleIdx="11" presStyleCnt="21">
        <dgm:presLayoutVars>
          <dgm:bulletEnabled val="1"/>
        </dgm:presLayoutVars>
      </dgm:prSet>
      <dgm:spPr/>
    </dgm:pt>
    <dgm:pt modelId="{1B606164-BCDA-4ECE-9D40-153314709229}" type="pres">
      <dgm:prSet presAssocID="{567747C0-2C6D-4A1C-B4C7-16D6C274E709}" presName="root" presStyleCnt="0"/>
      <dgm:spPr/>
    </dgm:pt>
    <dgm:pt modelId="{D5ABE945-59A5-4D9A-A603-85EFA7674412}" type="pres">
      <dgm:prSet presAssocID="{567747C0-2C6D-4A1C-B4C7-16D6C274E709}" presName="rootComposite" presStyleCnt="0"/>
      <dgm:spPr/>
    </dgm:pt>
    <dgm:pt modelId="{E796DB2F-D886-40FA-BFAB-4B32D7AE319E}" type="pres">
      <dgm:prSet presAssocID="{567747C0-2C6D-4A1C-B4C7-16D6C274E709}" presName="rootText" presStyleLbl="node1" presStyleIdx="3" presStyleCnt="5"/>
      <dgm:spPr/>
    </dgm:pt>
    <dgm:pt modelId="{32960B1D-DBE6-4ABF-9DAD-115AF1CB5B2C}" type="pres">
      <dgm:prSet presAssocID="{567747C0-2C6D-4A1C-B4C7-16D6C274E709}" presName="rootConnector" presStyleLbl="node1" presStyleIdx="3" presStyleCnt="5"/>
      <dgm:spPr/>
    </dgm:pt>
    <dgm:pt modelId="{678BC03C-7D43-4FD8-84F0-139D812D4AA4}" type="pres">
      <dgm:prSet presAssocID="{567747C0-2C6D-4A1C-B4C7-16D6C274E709}" presName="childShape" presStyleCnt="0"/>
      <dgm:spPr/>
    </dgm:pt>
    <dgm:pt modelId="{AB7261B1-E921-404F-A69B-B677DE2D296B}" type="pres">
      <dgm:prSet presAssocID="{DA476439-86B9-4135-8218-9556915537E1}" presName="Name13" presStyleLbl="parChTrans1D2" presStyleIdx="12" presStyleCnt="21"/>
      <dgm:spPr/>
    </dgm:pt>
    <dgm:pt modelId="{759B4134-9D0D-45BC-BD3F-5C63C81F7151}" type="pres">
      <dgm:prSet presAssocID="{B967BCCC-6878-4D2C-A87D-1984AC8BEB3E}" presName="childText" presStyleLbl="bgAcc1" presStyleIdx="12" presStyleCnt="21">
        <dgm:presLayoutVars>
          <dgm:bulletEnabled val="1"/>
        </dgm:presLayoutVars>
      </dgm:prSet>
      <dgm:spPr/>
    </dgm:pt>
    <dgm:pt modelId="{4108B71F-9239-4302-93C7-F70DC009CEB0}" type="pres">
      <dgm:prSet presAssocID="{B844F72C-056F-4B56-BFE4-A8C87CDCB3E9}" presName="Name13" presStyleLbl="parChTrans1D2" presStyleIdx="13" presStyleCnt="21"/>
      <dgm:spPr/>
    </dgm:pt>
    <dgm:pt modelId="{7E457050-EF6D-4AB3-8742-DE6D868487D8}" type="pres">
      <dgm:prSet presAssocID="{289A17D0-CE87-4B37-8DCB-16CCED3CEB12}" presName="childText" presStyleLbl="bgAcc1" presStyleIdx="13" presStyleCnt="21">
        <dgm:presLayoutVars>
          <dgm:bulletEnabled val="1"/>
        </dgm:presLayoutVars>
      </dgm:prSet>
      <dgm:spPr/>
    </dgm:pt>
    <dgm:pt modelId="{7B2C6D36-3C77-449E-A70C-4983ACC0A53F}" type="pres">
      <dgm:prSet presAssocID="{E23EAC29-3CC5-4A44-A2EE-A2CD391B306F}" presName="Name13" presStyleLbl="parChTrans1D2" presStyleIdx="14" presStyleCnt="21"/>
      <dgm:spPr/>
    </dgm:pt>
    <dgm:pt modelId="{A8580F43-A913-45B4-94FE-87C994C210AF}" type="pres">
      <dgm:prSet presAssocID="{B454607F-823C-44E4-91D7-931471E5A826}" presName="childText" presStyleLbl="bgAcc1" presStyleIdx="14" presStyleCnt="21">
        <dgm:presLayoutVars>
          <dgm:bulletEnabled val="1"/>
        </dgm:presLayoutVars>
      </dgm:prSet>
      <dgm:spPr/>
    </dgm:pt>
    <dgm:pt modelId="{0B1BD9F5-5580-4C59-B089-413D4883A4FE}" type="pres">
      <dgm:prSet presAssocID="{8758F57E-7A7C-41A4-8518-22ED2AC960B0}" presName="Name13" presStyleLbl="parChTrans1D2" presStyleIdx="15" presStyleCnt="21"/>
      <dgm:spPr/>
    </dgm:pt>
    <dgm:pt modelId="{A27B5E92-76C8-4302-AA6E-86236543AF73}" type="pres">
      <dgm:prSet presAssocID="{5A077663-8BCC-435D-A3A0-3CA8F3706A6E}" presName="childText" presStyleLbl="bgAcc1" presStyleIdx="15" presStyleCnt="21">
        <dgm:presLayoutVars>
          <dgm:bulletEnabled val="1"/>
        </dgm:presLayoutVars>
      </dgm:prSet>
      <dgm:spPr/>
    </dgm:pt>
    <dgm:pt modelId="{F45C76EE-ED1E-40EF-80F0-B5116B17BC9C}" type="pres">
      <dgm:prSet presAssocID="{5F48709B-6B70-4EA3-A27D-4E69B0D78A56}" presName="Name13" presStyleLbl="parChTrans1D2" presStyleIdx="16" presStyleCnt="21"/>
      <dgm:spPr/>
    </dgm:pt>
    <dgm:pt modelId="{C2073696-3EBE-4442-84D2-4F98F8C6E5E7}" type="pres">
      <dgm:prSet presAssocID="{283795DD-4271-4979-A6FE-18B7CCE824E3}" presName="childText" presStyleLbl="bgAcc1" presStyleIdx="16" presStyleCnt="21">
        <dgm:presLayoutVars>
          <dgm:bulletEnabled val="1"/>
        </dgm:presLayoutVars>
      </dgm:prSet>
      <dgm:spPr/>
    </dgm:pt>
    <dgm:pt modelId="{EB916FB8-042B-4792-83CD-19622F7B1000}" type="pres">
      <dgm:prSet presAssocID="{DCF34F63-D961-42D0-8516-2006CF23C94F}" presName="root" presStyleCnt="0"/>
      <dgm:spPr/>
    </dgm:pt>
    <dgm:pt modelId="{A3BE3537-C8CF-4817-98DE-4027D8F14C5A}" type="pres">
      <dgm:prSet presAssocID="{DCF34F63-D961-42D0-8516-2006CF23C94F}" presName="rootComposite" presStyleCnt="0"/>
      <dgm:spPr/>
    </dgm:pt>
    <dgm:pt modelId="{A2EB6399-16B4-4759-8267-92A0E2BDEAEC}" type="pres">
      <dgm:prSet presAssocID="{DCF34F63-D961-42D0-8516-2006CF23C94F}" presName="rootText" presStyleLbl="node1" presStyleIdx="4" presStyleCnt="5"/>
      <dgm:spPr/>
    </dgm:pt>
    <dgm:pt modelId="{BCC2C86E-19BB-4085-87EF-E65ADA55CD82}" type="pres">
      <dgm:prSet presAssocID="{DCF34F63-D961-42D0-8516-2006CF23C94F}" presName="rootConnector" presStyleLbl="node1" presStyleIdx="4" presStyleCnt="5"/>
      <dgm:spPr/>
    </dgm:pt>
    <dgm:pt modelId="{F3F48553-817A-4FF8-A6B9-EBA44CAE5B20}" type="pres">
      <dgm:prSet presAssocID="{DCF34F63-D961-42D0-8516-2006CF23C94F}" presName="childShape" presStyleCnt="0"/>
      <dgm:spPr/>
    </dgm:pt>
    <dgm:pt modelId="{741B91C3-68D3-4346-B9C6-6D7708CD3717}" type="pres">
      <dgm:prSet presAssocID="{9463E528-33F9-487A-BC1C-9D322EF8D475}" presName="Name13" presStyleLbl="parChTrans1D2" presStyleIdx="17" presStyleCnt="21"/>
      <dgm:spPr/>
    </dgm:pt>
    <dgm:pt modelId="{C985E1B7-9859-4866-901C-67CB6A3D6D5A}" type="pres">
      <dgm:prSet presAssocID="{A86CF833-F440-4E22-A9AA-4C564762484F}" presName="childText" presStyleLbl="bgAcc1" presStyleIdx="17" presStyleCnt="21">
        <dgm:presLayoutVars>
          <dgm:bulletEnabled val="1"/>
        </dgm:presLayoutVars>
      </dgm:prSet>
      <dgm:spPr/>
    </dgm:pt>
    <dgm:pt modelId="{CCFD71F1-82E1-4CEA-9BD1-54767EFFB5CD}" type="pres">
      <dgm:prSet presAssocID="{A71DDF80-E424-4B8B-AA7F-931F5D7BEF15}" presName="Name13" presStyleLbl="parChTrans1D2" presStyleIdx="18" presStyleCnt="21"/>
      <dgm:spPr/>
    </dgm:pt>
    <dgm:pt modelId="{7C11D317-72B4-4F54-AE32-B11A15DD93FE}" type="pres">
      <dgm:prSet presAssocID="{DF50B3F6-8893-491D-BEC3-419DB40A9EF7}" presName="childText" presStyleLbl="bgAcc1" presStyleIdx="18" presStyleCnt="21">
        <dgm:presLayoutVars>
          <dgm:bulletEnabled val="1"/>
        </dgm:presLayoutVars>
      </dgm:prSet>
      <dgm:spPr/>
    </dgm:pt>
    <dgm:pt modelId="{37BE6B4D-FE62-44F4-BE4E-EE10DF78E3ED}" type="pres">
      <dgm:prSet presAssocID="{93C28D2E-62D4-4A26-BB8F-CF22F11D5F9B}" presName="Name13" presStyleLbl="parChTrans1D2" presStyleIdx="19" presStyleCnt="21"/>
      <dgm:spPr/>
    </dgm:pt>
    <dgm:pt modelId="{171A15DA-9C20-4E7F-9C62-0697ABE42BC0}" type="pres">
      <dgm:prSet presAssocID="{5D2A66BC-1D7A-4439-9FCA-7FEC64858A67}" presName="childText" presStyleLbl="bgAcc1" presStyleIdx="19" presStyleCnt="21">
        <dgm:presLayoutVars>
          <dgm:bulletEnabled val="1"/>
        </dgm:presLayoutVars>
      </dgm:prSet>
      <dgm:spPr/>
    </dgm:pt>
    <dgm:pt modelId="{B845C7E2-5556-49C4-8DE4-F787187CFDF4}" type="pres">
      <dgm:prSet presAssocID="{71014DEB-A362-41D4-A0F4-A8FCB2F8770F}" presName="Name13" presStyleLbl="parChTrans1D2" presStyleIdx="20" presStyleCnt="21"/>
      <dgm:spPr/>
    </dgm:pt>
    <dgm:pt modelId="{AD9D5F9A-0E23-45F0-B071-85CE547E6FDA}" type="pres">
      <dgm:prSet presAssocID="{A8CACBCC-661A-49F1-8DA0-69E9D50D01D5}" presName="childText" presStyleLbl="bgAcc1" presStyleIdx="20" presStyleCnt="21">
        <dgm:presLayoutVars>
          <dgm:bulletEnabled val="1"/>
        </dgm:presLayoutVars>
      </dgm:prSet>
      <dgm:spPr/>
    </dgm:pt>
  </dgm:ptLst>
  <dgm:cxnLst>
    <dgm:cxn modelId="{625C8500-83FA-44CD-B431-859C8776511D}" type="presOf" srcId="{B454607F-823C-44E4-91D7-931471E5A826}" destId="{A8580F43-A913-45B4-94FE-87C994C210AF}" srcOrd="0" destOrd="0" presId="urn:microsoft.com/office/officeart/2005/8/layout/hierarchy3"/>
    <dgm:cxn modelId="{C74FD903-F626-4A36-8DA1-10A8FED785AD}" srcId="{27621C6D-55B5-4828-BE48-75CC2C595447}" destId="{5D8BA155-B328-4DA5-B2C5-F0CA26DDD8B2}" srcOrd="2" destOrd="0" parTransId="{DAC78424-F4EC-4E86-A0A0-0AD58B0D3091}" sibTransId="{290599BB-71A0-4F1C-946F-7FDC9E35FCB5}"/>
    <dgm:cxn modelId="{3288610C-4F81-4B3D-88A1-946C3B8769EF}" srcId="{40091FE1-6DC3-4D7A-B802-E6BEC5BC38EE}" destId="{B73C8A06-400E-4C6E-A19B-A1F8D966942F}" srcOrd="1" destOrd="0" parTransId="{5DE8190E-E841-48A9-B42D-A29916CDB645}" sibTransId="{8F6A0B74-30AF-4EE4-9BF2-4F698ED749A9}"/>
    <dgm:cxn modelId="{6EB56A14-663F-46FE-9B74-AD6E5427BEFC}" type="presOf" srcId="{50A5DA7D-3549-483E-8498-7EEAF2D35A8E}" destId="{62CAFC86-A234-4E61-8A29-97D24A9ADF29}" srcOrd="0" destOrd="0" presId="urn:microsoft.com/office/officeart/2005/8/layout/hierarchy3"/>
    <dgm:cxn modelId="{D56B3A17-6CE9-4424-B3E6-A01EE23AAD46}" type="presOf" srcId="{AC1BC5DC-BBFE-4BE0-AF1D-ED1D23727C91}" destId="{6F3B8E0E-6B2A-47B1-AD48-BF9E47A1AEF4}" srcOrd="0" destOrd="0" presId="urn:microsoft.com/office/officeart/2005/8/layout/hierarchy3"/>
    <dgm:cxn modelId="{FF15681A-8389-4B62-934A-A13B5D2DD427}" type="presOf" srcId="{5DE8190E-E841-48A9-B42D-A29916CDB645}" destId="{E07D2D71-453C-4E17-9C47-3EE7FC007E94}" srcOrd="0" destOrd="0" presId="urn:microsoft.com/office/officeart/2005/8/layout/hierarchy3"/>
    <dgm:cxn modelId="{F668501C-ED4F-4DCA-93E0-4945773BBD1E}" srcId="{73213C36-D7A6-4C5C-BC1F-54C2AF00727E}" destId="{DCF34F63-D961-42D0-8516-2006CF23C94F}" srcOrd="4" destOrd="0" parTransId="{0A27F3E7-5986-44F6-B89F-E7BB180DA0B0}" sibTransId="{FB952A2A-A94F-4011-AE93-54619620B413}"/>
    <dgm:cxn modelId="{190FD62B-D64C-4117-AF20-587750B4C34A}" type="presOf" srcId="{5D2A66BC-1D7A-4439-9FCA-7FEC64858A67}" destId="{171A15DA-9C20-4E7F-9C62-0697ABE42BC0}" srcOrd="0" destOrd="0" presId="urn:microsoft.com/office/officeart/2005/8/layout/hierarchy3"/>
    <dgm:cxn modelId="{6D373F2C-CBA4-475F-ACB3-C80E89EFED3C}" type="presOf" srcId="{B844F72C-056F-4B56-BFE4-A8C87CDCB3E9}" destId="{4108B71F-9239-4302-93C7-F70DC009CEB0}" srcOrd="0" destOrd="0" presId="urn:microsoft.com/office/officeart/2005/8/layout/hierarchy3"/>
    <dgm:cxn modelId="{4484852E-16DA-4C1E-8B37-35E1611896AE}" srcId="{DCF34F63-D961-42D0-8516-2006CF23C94F}" destId="{DF50B3F6-8893-491D-BEC3-419DB40A9EF7}" srcOrd="1" destOrd="0" parTransId="{A71DDF80-E424-4B8B-AA7F-931F5D7BEF15}" sibTransId="{43B01D79-18B7-4134-949A-8F86D5683393}"/>
    <dgm:cxn modelId="{47E6C432-6895-4A1F-9817-D4A23A123BE1}" type="presOf" srcId="{4AA59A3D-6040-49AF-BC10-D3EC481FBF88}" destId="{795B6199-976B-4453-89A1-7B91A612489D}" srcOrd="0" destOrd="0" presId="urn:microsoft.com/office/officeart/2005/8/layout/hierarchy3"/>
    <dgm:cxn modelId="{F57B4A35-EEF7-40F5-8A4A-7F956CCB3D73}" type="presOf" srcId="{9D185C82-7FD6-4FD8-87D5-A5A98AA5B962}" destId="{68395549-C022-438E-A5FC-759881E66A65}" srcOrd="0" destOrd="0" presId="urn:microsoft.com/office/officeart/2005/8/layout/hierarchy3"/>
    <dgm:cxn modelId="{47B3183D-A454-444E-9B2D-F7C7B2CFFB1D}" type="presOf" srcId="{FDE07854-2D26-4E49-A681-F2D069661ACD}" destId="{4A893823-8308-42A5-9EDA-CF57BFF3B11C}" srcOrd="0" destOrd="0" presId="urn:microsoft.com/office/officeart/2005/8/layout/hierarchy3"/>
    <dgm:cxn modelId="{F387A53D-A6F2-4A1D-94B8-0107BEFAB4A8}" type="presOf" srcId="{27621C6D-55B5-4828-BE48-75CC2C595447}" destId="{6D0FBC27-4F21-4C2A-8A1A-88C9847E5FE1}" srcOrd="0" destOrd="0" presId="urn:microsoft.com/office/officeart/2005/8/layout/hierarchy3"/>
    <dgm:cxn modelId="{83D34D44-0ADA-484E-A5AD-FA5ED64A04E1}" srcId="{567747C0-2C6D-4A1C-B4C7-16D6C274E709}" destId="{B454607F-823C-44E4-91D7-931471E5A826}" srcOrd="2" destOrd="0" parTransId="{E23EAC29-3CC5-4A44-A2EE-A2CD391B306F}" sibTransId="{880332FF-FFD3-4FC7-89AD-37C4F0E2BD27}"/>
    <dgm:cxn modelId="{0C367244-8495-464D-B033-8980BEA5369F}" type="presOf" srcId="{2490C2C3-EE5C-4316-9AA8-1C5B7A614332}" destId="{C199918B-1210-43DA-9A51-22AFBC5D40E0}" srcOrd="0" destOrd="0" presId="urn:microsoft.com/office/officeart/2005/8/layout/hierarchy3"/>
    <dgm:cxn modelId="{E61F7F48-858A-48CD-BF73-2AB4F3FB19F2}" srcId="{DCF34F63-D961-42D0-8516-2006CF23C94F}" destId="{5D2A66BC-1D7A-4439-9FCA-7FEC64858A67}" srcOrd="2" destOrd="0" parTransId="{93C28D2E-62D4-4A26-BB8F-CF22F11D5F9B}" sibTransId="{A78C00D8-F0ED-439F-8F95-E470A0DB1894}"/>
    <dgm:cxn modelId="{A4EBA14D-162D-4C4A-A551-72B5CCB35B54}" srcId="{73213C36-D7A6-4C5C-BC1F-54C2AF00727E}" destId="{40091FE1-6DC3-4D7A-B802-E6BEC5BC38EE}" srcOrd="2" destOrd="0" parTransId="{930D3810-0755-478B-9D11-ABD476F2D93E}" sibTransId="{09612EB9-0BA6-4502-9EB5-8F709EC3F24B}"/>
    <dgm:cxn modelId="{65843A4F-A48D-43F7-9F5F-D02096B3E942}" srcId="{27621C6D-55B5-4828-BE48-75CC2C595447}" destId="{FBFA7E17-A1FF-4A41-9117-6D5E507ECD73}" srcOrd="0" destOrd="0" parTransId="{56AB5F8E-7140-470D-AE3C-2092CD391D34}" sibTransId="{C584165F-7FA0-4E7C-A212-76FF41E74961}"/>
    <dgm:cxn modelId="{DE167251-9BCA-4343-9AEC-F0A870A68456}" type="presOf" srcId="{E23EAC29-3CC5-4A44-A2EE-A2CD391B306F}" destId="{7B2C6D36-3C77-449E-A70C-4983ACC0A53F}" srcOrd="0" destOrd="0" presId="urn:microsoft.com/office/officeart/2005/8/layout/hierarchy3"/>
    <dgm:cxn modelId="{8BE59F52-9DD0-4D60-803A-F0FAF4C15F35}" type="presOf" srcId="{40091FE1-6DC3-4D7A-B802-E6BEC5BC38EE}" destId="{38E03597-9FB0-4FD2-959A-D11687650CC3}" srcOrd="0" destOrd="0" presId="urn:microsoft.com/office/officeart/2005/8/layout/hierarchy3"/>
    <dgm:cxn modelId="{B1940F55-2309-406C-AC71-D5A2B830DC7B}" type="presOf" srcId="{289A17D0-CE87-4B37-8DCB-16CCED3CEB12}" destId="{7E457050-EF6D-4AB3-8742-DE6D868487D8}" srcOrd="0" destOrd="0" presId="urn:microsoft.com/office/officeart/2005/8/layout/hierarchy3"/>
    <dgm:cxn modelId="{98989758-DC42-44BB-A9A2-E4F9A863E2E2}" type="presOf" srcId="{93C28D2E-62D4-4A26-BB8F-CF22F11D5F9B}" destId="{37BE6B4D-FE62-44F4-BE4E-EE10DF78E3ED}" srcOrd="0" destOrd="0" presId="urn:microsoft.com/office/officeart/2005/8/layout/hierarchy3"/>
    <dgm:cxn modelId="{36A7AD5D-CCD5-4E8F-8490-2A4C206DB616}" type="presOf" srcId="{DF50B3F6-8893-491D-BEC3-419DB40A9EF7}" destId="{7C11D317-72B4-4F54-AE32-B11A15DD93FE}" srcOrd="0" destOrd="0" presId="urn:microsoft.com/office/officeart/2005/8/layout/hierarchy3"/>
    <dgm:cxn modelId="{AB7E535E-3D79-437B-A8B4-C5B8C7D57412}" type="presOf" srcId="{B73D1105-808B-4048-8D10-66A4F97440BD}" destId="{E8BB689C-38B7-4BA4-828D-1A20F163FDC5}" srcOrd="0" destOrd="0" presId="urn:microsoft.com/office/officeart/2005/8/layout/hierarchy3"/>
    <dgm:cxn modelId="{FBBDD95F-7A6A-4DDB-9CFD-A0E6B5DFB53A}" type="presOf" srcId="{DAC78424-F4EC-4E86-A0A0-0AD58B0D3091}" destId="{10B7285C-982E-48B0-B618-98F8114485FB}" srcOrd="0" destOrd="0" presId="urn:microsoft.com/office/officeart/2005/8/layout/hierarchy3"/>
    <dgm:cxn modelId="{5E890A60-9311-46C0-91DE-69F1CE8B0ED2}" srcId="{40091FE1-6DC3-4D7A-B802-E6BEC5BC38EE}" destId="{9D185C82-7FD6-4FD8-87D5-A5A98AA5B962}" srcOrd="2" destOrd="0" parTransId="{560FDB90-6216-400F-A49C-1DFCD41E3090}" sibTransId="{361180FD-C130-4621-B019-F09D9480F35C}"/>
    <dgm:cxn modelId="{3B425766-E2AC-4007-BA03-AE20336F8DD1}" type="presOf" srcId="{43C14FA2-BCC8-4993-8CEA-85D9AD74878C}" destId="{AFA8E2F5-764C-42DE-A8F4-C3F4B85C49A6}" srcOrd="0" destOrd="0" presId="urn:microsoft.com/office/officeart/2005/8/layout/hierarchy3"/>
    <dgm:cxn modelId="{3AB0B66A-81E8-44C5-9310-57D8FED6E0D9}" type="presOf" srcId="{5D8BA155-B328-4DA5-B2C5-F0CA26DDD8B2}" destId="{FAABBE59-F273-415A-B971-8E0D61A50479}" srcOrd="0" destOrd="0" presId="urn:microsoft.com/office/officeart/2005/8/layout/hierarchy3"/>
    <dgm:cxn modelId="{D437B16C-67A6-4C55-B0D0-06381ABE9D30}" type="presOf" srcId="{40091FE1-6DC3-4D7A-B802-E6BEC5BC38EE}" destId="{8FFFB79A-F8DB-45C1-A434-5A1B83E2FDED}" srcOrd="1" destOrd="0" presId="urn:microsoft.com/office/officeart/2005/8/layout/hierarchy3"/>
    <dgm:cxn modelId="{9A07176E-0334-42AE-9D28-0A35A970543E}" srcId="{27621C6D-55B5-4828-BE48-75CC2C595447}" destId="{B73D1105-808B-4048-8D10-66A4F97440BD}" srcOrd="4" destOrd="0" parTransId="{AC1BC5DC-BBFE-4BE0-AF1D-ED1D23727C91}" sibTransId="{751900DA-CB46-48B7-8953-9C3A9BF86D61}"/>
    <dgm:cxn modelId="{52A0406E-229A-4700-9A8D-9106267245D5}" type="presOf" srcId="{567747C0-2C6D-4A1C-B4C7-16D6C274E709}" destId="{32960B1D-DBE6-4ABF-9DAD-115AF1CB5B2C}" srcOrd="1" destOrd="0" presId="urn:microsoft.com/office/officeart/2005/8/layout/hierarchy3"/>
    <dgm:cxn modelId="{B2BB9E72-4BC8-41EB-9080-3F5932E0B918}" type="presOf" srcId="{71014DEB-A362-41D4-A0F4-A8FCB2F8770F}" destId="{B845C7E2-5556-49C4-8DE4-F787187CFDF4}" srcOrd="0" destOrd="0" presId="urn:microsoft.com/office/officeart/2005/8/layout/hierarchy3"/>
    <dgm:cxn modelId="{215B647C-3D4E-413E-B150-3A1E3EEDF178}" srcId="{567747C0-2C6D-4A1C-B4C7-16D6C274E709}" destId="{5A077663-8BCC-435D-A3A0-3CA8F3706A6E}" srcOrd="3" destOrd="0" parTransId="{8758F57E-7A7C-41A4-8518-22ED2AC960B0}" sibTransId="{2862FDFA-5578-4D8A-8DA7-6CA352259B03}"/>
    <dgm:cxn modelId="{F396A68A-F305-4E3A-9922-51DE01770A76}" srcId="{DCF34F63-D961-42D0-8516-2006CF23C94F}" destId="{A86CF833-F440-4E22-A9AA-4C564762484F}" srcOrd="0" destOrd="0" parTransId="{9463E528-33F9-487A-BC1C-9D322EF8D475}" sibTransId="{E8CCFC2D-FE8F-4400-8AA9-E0F9010F72A6}"/>
    <dgm:cxn modelId="{0548F48B-D7DF-4EF3-9E0E-8D42EEAD2D54}" type="presOf" srcId="{054EE0FB-5CF3-4A8B-BDFE-D67C3E6B25EB}" destId="{B0C84A34-C9EB-44ED-898D-95E2F64E3CE4}" srcOrd="0" destOrd="0" presId="urn:microsoft.com/office/officeart/2005/8/layout/hierarchy3"/>
    <dgm:cxn modelId="{ACA2128C-8833-4614-95C5-D75F0C3E834C}" srcId="{FDE07854-2D26-4E49-A681-F2D069661ACD}" destId="{054EE0FB-5CF3-4A8B-BDFE-D67C3E6B25EB}" srcOrd="1" destOrd="0" parTransId="{769F22DA-6FDD-4F14-96D3-4F0B6265AD73}" sibTransId="{A55F1C71-687E-466F-B8B8-62E2BC92FA66}"/>
    <dgm:cxn modelId="{D305B491-65DB-49E5-9537-3537E16D2D7B}" type="presOf" srcId="{1379ECEA-DA63-4076-9D9D-666978DF8133}" destId="{3D7EFB54-A1E0-4835-9531-0C635DFE9D0C}" srcOrd="0" destOrd="0" presId="urn:microsoft.com/office/officeart/2005/8/layout/hierarchy3"/>
    <dgm:cxn modelId="{38491293-0C0F-4B1E-9416-DDAE2C0EE360}" srcId="{567747C0-2C6D-4A1C-B4C7-16D6C274E709}" destId="{283795DD-4271-4979-A6FE-18B7CCE824E3}" srcOrd="4" destOrd="0" parTransId="{5F48709B-6B70-4EA3-A27D-4E69B0D78A56}" sibTransId="{52CDAC19-8471-4EEF-B428-B2BA2AD42A47}"/>
    <dgm:cxn modelId="{9F7A3F94-937C-44A6-BBA8-D3B331DAD880}" type="presOf" srcId="{A8CACBCC-661A-49F1-8DA0-69E9D50D01D5}" destId="{AD9D5F9A-0E23-45F0-B071-85CE547E6FDA}" srcOrd="0" destOrd="0" presId="urn:microsoft.com/office/officeart/2005/8/layout/hierarchy3"/>
    <dgm:cxn modelId="{837B059A-ED30-4C0D-9CD0-4849011743C5}" type="presOf" srcId="{FDE07854-2D26-4E49-A681-F2D069661ACD}" destId="{DC877768-C205-4936-8EBE-0DA1385C9A57}" srcOrd="1" destOrd="0" presId="urn:microsoft.com/office/officeart/2005/8/layout/hierarchy3"/>
    <dgm:cxn modelId="{1CF3F79B-EBD9-4F70-BB08-9D91A56B66AB}" type="presOf" srcId="{A85BDEDF-BEB7-4594-8B76-58A64A352A06}" destId="{9222FD6D-7471-4C20-8F92-378C4A98185D}" srcOrd="0" destOrd="0" presId="urn:microsoft.com/office/officeart/2005/8/layout/hierarchy3"/>
    <dgm:cxn modelId="{21C7319C-3925-4A39-A9CE-345CEE5A0824}" type="presOf" srcId="{A20BACCA-BF6B-47EE-BD41-21560FF60D56}" destId="{FB5A9756-9A95-4B49-B7AF-F802855AE91C}" srcOrd="0" destOrd="0" presId="urn:microsoft.com/office/officeart/2005/8/layout/hierarchy3"/>
    <dgm:cxn modelId="{E16EE79D-AA1F-4366-B86E-9806D93C67EE}" type="presOf" srcId="{E880D8D2-BD2D-420E-AEFA-6B6ADBB94C28}" destId="{068623DC-7B41-4B77-ACCD-7DE0DB958899}" srcOrd="0" destOrd="0" presId="urn:microsoft.com/office/officeart/2005/8/layout/hierarchy3"/>
    <dgm:cxn modelId="{FAD0959E-EF0D-49E9-B299-DADD3BCCBE4F}" srcId="{FDE07854-2D26-4E49-A681-F2D069661ACD}" destId="{A85BDEDF-BEB7-4594-8B76-58A64A352A06}" srcOrd="0" destOrd="0" parTransId="{4AA59A3D-6040-49AF-BC10-D3EC481FBF88}" sibTransId="{5673DE52-104C-49BA-B9AE-B0049F0B6A3B}"/>
    <dgm:cxn modelId="{78DEBDA1-F9ED-4397-8EDA-8EB3893C98B7}" type="presOf" srcId="{27621C6D-55B5-4828-BE48-75CC2C595447}" destId="{A66BA7C2-C511-4C2B-8E1F-3108125C0ACB}" srcOrd="1" destOrd="0" presId="urn:microsoft.com/office/officeart/2005/8/layout/hierarchy3"/>
    <dgm:cxn modelId="{33ACC5A3-70D8-4140-8C75-B50D5BAD98DD}" type="presOf" srcId="{2972D252-EB42-4E24-BDE3-F5F6170A5C8E}" destId="{AE1999DF-74B0-4347-A60F-B05320130C19}" srcOrd="0" destOrd="0" presId="urn:microsoft.com/office/officeart/2005/8/layout/hierarchy3"/>
    <dgm:cxn modelId="{2FC284A4-8086-4488-A841-02BA9046038B}" type="presOf" srcId="{73213C36-D7A6-4C5C-BC1F-54C2AF00727E}" destId="{06369790-66D2-44CD-BFF3-59DA4723BDC5}" srcOrd="0" destOrd="0" presId="urn:microsoft.com/office/officeart/2005/8/layout/hierarchy3"/>
    <dgm:cxn modelId="{27A562A5-9001-4F63-9920-C4BC98DEF1AE}" type="presOf" srcId="{B745AE3B-8B29-47A1-9329-4EDB505BF1BA}" destId="{B3D289A5-B1E8-451C-8729-F1A231A0AE9E}" srcOrd="0" destOrd="0" presId="urn:microsoft.com/office/officeart/2005/8/layout/hierarchy3"/>
    <dgm:cxn modelId="{796213A6-ADAF-4838-B0B2-0ACF6CCBA712}" type="presOf" srcId="{0FEC1960-9082-4396-A3F0-D2A55898F015}" destId="{F69A0557-A056-46E6-BA5E-4152C614FF31}" srcOrd="0" destOrd="0" presId="urn:microsoft.com/office/officeart/2005/8/layout/hierarchy3"/>
    <dgm:cxn modelId="{14D86FA8-2003-4DFF-B186-0C1FCFEC8250}" srcId="{73213C36-D7A6-4C5C-BC1F-54C2AF00727E}" destId="{27621C6D-55B5-4828-BE48-75CC2C595447}" srcOrd="0" destOrd="0" parTransId="{0EDA920A-BEDD-4C8B-980D-64C1F5181BA1}" sibTransId="{D77071D3-EB13-477A-92ED-BF87CD2371EA}"/>
    <dgm:cxn modelId="{866FFAB4-9F24-460A-BC99-B2BE31B5B561}" type="presOf" srcId="{8AB9A6D6-0CC0-4603-9E87-805A19FC630B}" destId="{E1A81092-0C92-4A7A-AB2B-C8B3A6A334D2}" srcOrd="0" destOrd="0" presId="urn:microsoft.com/office/officeart/2005/8/layout/hierarchy3"/>
    <dgm:cxn modelId="{16763DBF-3FA5-4E37-91A3-EF1A67F828B8}" type="presOf" srcId="{B967BCCC-6878-4D2C-A87D-1984AC8BEB3E}" destId="{759B4134-9D0D-45BC-BD3F-5C63C81F7151}" srcOrd="0" destOrd="0" presId="urn:microsoft.com/office/officeart/2005/8/layout/hierarchy3"/>
    <dgm:cxn modelId="{3B8636C1-FEB8-4A10-8E02-42A8AC306C4A}" type="presOf" srcId="{5A077663-8BCC-435D-A3A0-3CA8F3706A6E}" destId="{A27B5E92-76C8-4302-AA6E-86236543AF73}" srcOrd="0" destOrd="0" presId="urn:microsoft.com/office/officeart/2005/8/layout/hierarchy3"/>
    <dgm:cxn modelId="{1CCF80C2-148C-427B-B23D-218A2DC277C6}" type="presOf" srcId="{A86CF833-F440-4E22-A9AA-4C564762484F}" destId="{C985E1B7-9859-4866-901C-67CB6A3D6D5A}" srcOrd="0" destOrd="0" presId="urn:microsoft.com/office/officeart/2005/8/layout/hierarchy3"/>
    <dgm:cxn modelId="{92C587C8-6D5B-4FCB-A256-F7E333CB08E1}" type="presOf" srcId="{B73C8A06-400E-4C6E-A19B-A1F8D966942F}" destId="{E3BBE4F7-C422-4DA8-830C-4DCAAC99F0C8}" srcOrd="0" destOrd="0" presId="urn:microsoft.com/office/officeart/2005/8/layout/hierarchy3"/>
    <dgm:cxn modelId="{D6803FC9-2E28-422F-89FF-DC2680F073BD}" type="presOf" srcId="{DA476439-86B9-4135-8218-9556915537E1}" destId="{AB7261B1-E921-404F-A69B-B677DE2D296B}" srcOrd="0" destOrd="0" presId="urn:microsoft.com/office/officeart/2005/8/layout/hierarchy3"/>
    <dgm:cxn modelId="{4A4024CD-084B-4958-81F4-7A21865950B7}" srcId="{FDE07854-2D26-4E49-A681-F2D069661ACD}" destId="{50A5DA7D-3549-483E-8498-7EEAF2D35A8E}" srcOrd="2" destOrd="0" parTransId="{43C14FA2-BCC8-4993-8CEA-85D9AD74878C}" sibTransId="{C5AD3FCF-1630-4B2F-8843-AE6CEF58FEBB}"/>
    <dgm:cxn modelId="{DBC85CCD-00F9-4059-8B41-62E17CAB8264}" type="presOf" srcId="{FBFA7E17-A1FF-4A41-9117-6D5E507ECD73}" destId="{4196EB0B-A432-44BF-9DCC-2398FE42EF82}" srcOrd="0" destOrd="0" presId="urn:microsoft.com/office/officeart/2005/8/layout/hierarchy3"/>
    <dgm:cxn modelId="{5C0E08D6-A272-4E69-B7FC-FE0A7C0F93B5}" srcId="{40091FE1-6DC3-4D7A-B802-E6BEC5BC38EE}" destId="{E880D8D2-BD2D-420E-AEFA-6B6ADBB94C28}" srcOrd="0" destOrd="0" parTransId="{8AB9A6D6-0CC0-4603-9E87-805A19FC630B}" sibTransId="{89A75BF5-C598-4AA9-88AF-96990976CF63}"/>
    <dgm:cxn modelId="{429258D6-F432-4B6B-B8B1-9FFAF95B4037}" type="presOf" srcId="{A71DDF80-E424-4B8B-AA7F-931F5D7BEF15}" destId="{CCFD71F1-82E1-4CEA-9BD1-54767EFFB5CD}" srcOrd="0" destOrd="0" presId="urn:microsoft.com/office/officeart/2005/8/layout/hierarchy3"/>
    <dgm:cxn modelId="{79A69ED9-A2EA-4870-95F7-08BBB2D5BC9C}" type="presOf" srcId="{DCF34F63-D961-42D0-8516-2006CF23C94F}" destId="{BCC2C86E-19BB-4085-87EF-E65ADA55CD82}" srcOrd="1" destOrd="0" presId="urn:microsoft.com/office/officeart/2005/8/layout/hierarchy3"/>
    <dgm:cxn modelId="{51DE21DA-92FB-4B43-B8C5-01B9860C48EA}" type="presOf" srcId="{567747C0-2C6D-4A1C-B4C7-16D6C274E709}" destId="{E796DB2F-D886-40FA-BFAB-4B32D7AE319E}" srcOrd="0" destOrd="0" presId="urn:microsoft.com/office/officeart/2005/8/layout/hierarchy3"/>
    <dgm:cxn modelId="{56A70EDD-C5C7-41AA-943D-17CB4A30DC03}" srcId="{27621C6D-55B5-4828-BE48-75CC2C595447}" destId="{1379ECEA-DA63-4076-9D9D-666978DF8133}" srcOrd="1" destOrd="0" parTransId="{B745AE3B-8B29-47A1-9329-4EDB505BF1BA}" sibTransId="{867C4781-08F2-4E08-AA9C-503C92714C08}"/>
    <dgm:cxn modelId="{EB1E2DDE-5369-4520-9680-AC8D0126756E}" srcId="{73213C36-D7A6-4C5C-BC1F-54C2AF00727E}" destId="{567747C0-2C6D-4A1C-B4C7-16D6C274E709}" srcOrd="3" destOrd="0" parTransId="{F3AD895F-F233-4628-8867-AF87F20A1FAE}" sibTransId="{71FD46C7-1230-4CA4-AF3B-DAF62742E0D6}"/>
    <dgm:cxn modelId="{09CC9DDE-8A02-4327-A9A8-500B5C9E7AE3}" srcId="{567747C0-2C6D-4A1C-B4C7-16D6C274E709}" destId="{289A17D0-CE87-4B37-8DCB-16CCED3CEB12}" srcOrd="1" destOrd="0" parTransId="{B844F72C-056F-4B56-BFE4-A8C87CDCB3E9}" sibTransId="{83B50F72-F3E2-4815-943C-F61275CC49DE}"/>
    <dgm:cxn modelId="{E479D2DE-4734-4F94-9DB1-5C22491A03AC}" srcId="{27621C6D-55B5-4828-BE48-75CC2C595447}" destId="{A20BACCA-BF6B-47EE-BD41-21560FF60D56}" srcOrd="3" destOrd="0" parTransId="{2972D252-EB42-4E24-BDE3-F5F6170A5C8E}" sibTransId="{984A2A3D-F5ED-4C37-87E0-C500E2E4C8A5}"/>
    <dgm:cxn modelId="{95D9A8E0-BB2F-45BF-8876-FD4780078500}" type="presOf" srcId="{560FDB90-6216-400F-A49C-1DFCD41E3090}" destId="{00748567-75AA-4809-9417-F96FEC7C1CC5}" srcOrd="0" destOrd="0" presId="urn:microsoft.com/office/officeart/2005/8/layout/hierarchy3"/>
    <dgm:cxn modelId="{CB60FCE2-1188-4780-92FF-1A9CB5D19F5F}" type="presOf" srcId="{DCF34F63-D961-42D0-8516-2006CF23C94F}" destId="{A2EB6399-16B4-4759-8267-92A0E2BDEAEC}" srcOrd="0" destOrd="0" presId="urn:microsoft.com/office/officeart/2005/8/layout/hierarchy3"/>
    <dgm:cxn modelId="{6F70F4E3-1B2D-4E68-807C-D616871F9F42}" type="presOf" srcId="{8758F57E-7A7C-41A4-8518-22ED2AC960B0}" destId="{0B1BD9F5-5580-4C59-B089-413D4883A4FE}" srcOrd="0" destOrd="0" presId="urn:microsoft.com/office/officeart/2005/8/layout/hierarchy3"/>
    <dgm:cxn modelId="{7D8048E8-4B4C-4E90-A3CD-C7BC409F05DE}" srcId="{567747C0-2C6D-4A1C-B4C7-16D6C274E709}" destId="{B967BCCC-6878-4D2C-A87D-1984AC8BEB3E}" srcOrd="0" destOrd="0" parTransId="{DA476439-86B9-4135-8218-9556915537E1}" sibTransId="{0ED788C1-3A21-4462-B64D-6B8542049A66}"/>
    <dgm:cxn modelId="{0DEF47E9-604D-4DDE-8A7B-281290F1D194}" type="presOf" srcId="{5F48709B-6B70-4EA3-A27D-4E69B0D78A56}" destId="{F45C76EE-ED1E-40EF-80F0-B5116B17BC9C}" srcOrd="0" destOrd="0" presId="urn:microsoft.com/office/officeart/2005/8/layout/hierarchy3"/>
    <dgm:cxn modelId="{C9934AE9-EEC9-4AD8-AAC8-CC1469C046E8}" srcId="{DCF34F63-D961-42D0-8516-2006CF23C94F}" destId="{A8CACBCC-661A-49F1-8DA0-69E9D50D01D5}" srcOrd="3" destOrd="0" parTransId="{71014DEB-A362-41D4-A0F4-A8FCB2F8770F}" sibTransId="{A1FB67BD-907F-4FF5-9222-65A91576EB2D}"/>
    <dgm:cxn modelId="{0647FEF6-59AB-4F89-AEE4-5DA596E61794}" type="presOf" srcId="{56AB5F8E-7140-470D-AE3C-2092CD391D34}" destId="{A11C7389-D457-4EEF-A998-AAB81A48A55F}" srcOrd="0" destOrd="0" presId="urn:microsoft.com/office/officeart/2005/8/layout/hierarchy3"/>
    <dgm:cxn modelId="{021B24F8-F804-4218-92EC-60358E4DE8B4}" type="presOf" srcId="{9463E528-33F9-487A-BC1C-9D322EF8D475}" destId="{741B91C3-68D3-4346-B9C6-6D7708CD3717}" srcOrd="0" destOrd="0" presId="urn:microsoft.com/office/officeart/2005/8/layout/hierarchy3"/>
    <dgm:cxn modelId="{83B403F9-7BDF-4D91-BDBD-0D84C84D0BE5}" srcId="{73213C36-D7A6-4C5C-BC1F-54C2AF00727E}" destId="{FDE07854-2D26-4E49-A681-F2D069661ACD}" srcOrd="1" destOrd="0" parTransId="{56E955CC-6B9D-4CD7-A58D-5E15B7F6A332}" sibTransId="{84D00171-0C64-4B6D-A9AF-EC2EF020B08D}"/>
    <dgm:cxn modelId="{AE224FF9-5990-445F-BEF6-2E60EA742122}" srcId="{40091FE1-6DC3-4D7A-B802-E6BEC5BC38EE}" destId="{2490C2C3-EE5C-4316-9AA8-1C5B7A614332}" srcOrd="3" destOrd="0" parTransId="{0FEC1960-9082-4396-A3F0-D2A55898F015}" sibTransId="{B56A03D2-9A3B-4959-BDEC-C92A1F82A0C4}"/>
    <dgm:cxn modelId="{83F745FF-2F8A-4A1C-A3BF-E54BB5DF455D}" type="presOf" srcId="{769F22DA-6FDD-4F14-96D3-4F0B6265AD73}" destId="{F44584F1-33D6-4C59-9FEB-E00C029A86CD}" srcOrd="0" destOrd="0" presId="urn:microsoft.com/office/officeart/2005/8/layout/hierarchy3"/>
    <dgm:cxn modelId="{BC82A6FF-6D7D-414D-B9FE-BF852BBCEA51}" type="presOf" srcId="{283795DD-4271-4979-A6FE-18B7CCE824E3}" destId="{C2073696-3EBE-4442-84D2-4F98F8C6E5E7}" srcOrd="0" destOrd="0" presId="urn:microsoft.com/office/officeart/2005/8/layout/hierarchy3"/>
    <dgm:cxn modelId="{18267DF5-9B44-42D0-AFB4-824E8E7E506E}" type="presParOf" srcId="{06369790-66D2-44CD-BFF3-59DA4723BDC5}" destId="{F7C4C9CA-15F0-4242-B5B7-52F596CEAE1F}" srcOrd="0" destOrd="0" presId="urn:microsoft.com/office/officeart/2005/8/layout/hierarchy3"/>
    <dgm:cxn modelId="{23A5AFF5-D257-45AF-884F-C038D412A163}" type="presParOf" srcId="{F7C4C9CA-15F0-4242-B5B7-52F596CEAE1F}" destId="{02D6B0BB-38EB-4412-8388-4586621A6835}" srcOrd="0" destOrd="0" presId="urn:microsoft.com/office/officeart/2005/8/layout/hierarchy3"/>
    <dgm:cxn modelId="{8441A6AE-A3ED-4103-B945-D5DB8B321BC4}" type="presParOf" srcId="{02D6B0BB-38EB-4412-8388-4586621A6835}" destId="{6D0FBC27-4F21-4C2A-8A1A-88C9847E5FE1}" srcOrd="0" destOrd="0" presId="urn:microsoft.com/office/officeart/2005/8/layout/hierarchy3"/>
    <dgm:cxn modelId="{45AC1659-963B-4415-9822-3707F1E96754}" type="presParOf" srcId="{02D6B0BB-38EB-4412-8388-4586621A6835}" destId="{A66BA7C2-C511-4C2B-8E1F-3108125C0ACB}" srcOrd="1" destOrd="0" presId="urn:microsoft.com/office/officeart/2005/8/layout/hierarchy3"/>
    <dgm:cxn modelId="{A0FB8E3D-4DCA-4D6D-AF63-1CFD725CA45C}" type="presParOf" srcId="{F7C4C9CA-15F0-4242-B5B7-52F596CEAE1F}" destId="{B49FBC50-804A-4153-99AF-3485B685CEAC}" srcOrd="1" destOrd="0" presId="urn:microsoft.com/office/officeart/2005/8/layout/hierarchy3"/>
    <dgm:cxn modelId="{438DFE60-6A14-441D-A601-18300A360347}" type="presParOf" srcId="{B49FBC50-804A-4153-99AF-3485B685CEAC}" destId="{A11C7389-D457-4EEF-A998-AAB81A48A55F}" srcOrd="0" destOrd="0" presId="urn:microsoft.com/office/officeart/2005/8/layout/hierarchy3"/>
    <dgm:cxn modelId="{74D36F17-4771-448A-BA26-5E941704C213}" type="presParOf" srcId="{B49FBC50-804A-4153-99AF-3485B685CEAC}" destId="{4196EB0B-A432-44BF-9DCC-2398FE42EF82}" srcOrd="1" destOrd="0" presId="urn:microsoft.com/office/officeart/2005/8/layout/hierarchy3"/>
    <dgm:cxn modelId="{74CAC799-4D29-4FF7-BAA7-A75FAB538511}" type="presParOf" srcId="{B49FBC50-804A-4153-99AF-3485B685CEAC}" destId="{B3D289A5-B1E8-451C-8729-F1A231A0AE9E}" srcOrd="2" destOrd="0" presId="urn:microsoft.com/office/officeart/2005/8/layout/hierarchy3"/>
    <dgm:cxn modelId="{4659E486-2929-4753-83DA-823988639E45}" type="presParOf" srcId="{B49FBC50-804A-4153-99AF-3485B685CEAC}" destId="{3D7EFB54-A1E0-4835-9531-0C635DFE9D0C}" srcOrd="3" destOrd="0" presId="urn:microsoft.com/office/officeart/2005/8/layout/hierarchy3"/>
    <dgm:cxn modelId="{71E397F1-AE3D-44FE-B1F8-ADBEE8CF738F}" type="presParOf" srcId="{B49FBC50-804A-4153-99AF-3485B685CEAC}" destId="{10B7285C-982E-48B0-B618-98F8114485FB}" srcOrd="4" destOrd="0" presId="urn:microsoft.com/office/officeart/2005/8/layout/hierarchy3"/>
    <dgm:cxn modelId="{C1A9FA55-EC5F-4F08-A96D-F89CF98A8B94}" type="presParOf" srcId="{B49FBC50-804A-4153-99AF-3485B685CEAC}" destId="{FAABBE59-F273-415A-B971-8E0D61A50479}" srcOrd="5" destOrd="0" presId="urn:microsoft.com/office/officeart/2005/8/layout/hierarchy3"/>
    <dgm:cxn modelId="{7350F75C-7F1D-4EAA-9D41-54582310B93A}" type="presParOf" srcId="{B49FBC50-804A-4153-99AF-3485B685CEAC}" destId="{AE1999DF-74B0-4347-A60F-B05320130C19}" srcOrd="6" destOrd="0" presId="urn:microsoft.com/office/officeart/2005/8/layout/hierarchy3"/>
    <dgm:cxn modelId="{7FE58583-946F-443E-BC23-3109F525068C}" type="presParOf" srcId="{B49FBC50-804A-4153-99AF-3485B685CEAC}" destId="{FB5A9756-9A95-4B49-B7AF-F802855AE91C}" srcOrd="7" destOrd="0" presId="urn:microsoft.com/office/officeart/2005/8/layout/hierarchy3"/>
    <dgm:cxn modelId="{3C53537A-01C2-4801-98FD-E358EB249DCC}" type="presParOf" srcId="{B49FBC50-804A-4153-99AF-3485B685CEAC}" destId="{6F3B8E0E-6B2A-47B1-AD48-BF9E47A1AEF4}" srcOrd="8" destOrd="0" presId="urn:microsoft.com/office/officeart/2005/8/layout/hierarchy3"/>
    <dgm:cxn modelId="{B2464EE4-6A3D-4D57-84CF-47510A9C4A80}" type="presParOf" srcId="{B49FBC50-804A-4153-99AF-3485B685CEAC}" destId="{E8BB689C-38B7-4BA4-828D-1A20F163FDC5}" srcOrd="9" destOrd="0" presId="urn:microsoft.com/office/officeart/2005/8/layout/hierarchy3"/>
    <dgm:cxn modelId="{9B41BDDF-220B-4225-A686-FB3BCB75BF8F}" type="presParOf" srcId="{06369790-66D2-44CD-BFF3-59DA4723BDC5}" destId="{74BAA387-E98D-43BE-91C3-D18F05FBA8F0}" srcOrd="1" destOrd="0" presId="urn:microsoft.com/office/officeart/2005/8/layout/hierarchy3"/>
    <dgm:cxn modelId="{C790671C-7362-470A-859F-DEB781F46DB0}" type="presParOf" srcId="{74BAA387-E98D-43BE-91C3-D18F05FBA8F0}" destId="{C3223A2C-D34B-4384-BD03-14526C1A6B81}" srcOrd="0" destOrd="0" presId="urn:microsoft.com/office/officeart/2005/8/layout/hierarchy3"/>
    <dgm:cxn modelId="{5171FB89-14F9-4A60-906A-6AC706B33A0B}" type="presParOf" srcId="{C3223A2C-D34B-4384-BD03-14526C1A6B81}" destId="{4A893823-8308-42A5-9EDA-CF57BFF3B11C}" srcOrd="0" destOrd="0" presId="urn:microsoft.com/office/officeart/2005/8/layout/hierarchy3"/>
    <dgm:cxn modelId="{2478876E-A452-4BD4-BFB8-3DA447462E23}" type="presParOf" srcId="{C3223A2C-D34B-4384-BD03-14526C1A6B81}" destId="{DC877768-C205-4936-8EBE-0DA1385C9A57}" srcOrd="1" destOrd="0" presId="urn:microsoft.com/office/officeart/2005/8/layout/hierarchy3"/>
    <dgm:cxn modelId="{3E0AAC3F-5C3B-49B6-8F7E-AD133376006A}" type="presParOf" srcId="{74BAA387-E98D-43BE-91C3-D18F05FBA8F0}" destId="{8FE3D3F8-6566-4BD7-95BE-2A70C8C27700}" srcOrd="1" destOrd="0" presId="urn:microsoft.com/office/officeart/2005/8/layout/hierarchy3"/>
    <dgm:cxn modelId="{72CAEBF3-7668-4925-B3AE-526334F2FD87}" type="presParOf" srcId="{8FE3D3F8-6566-4BD7-95BE-2A70C8C27700}" destId="{795B6199-976B-4453-89A1-7B91A612489D}" srcOrd="0" destOrd="0" presId="urn:microsoft.com/office/officeart/2005/8/layout/hierarchy3"/>
    <dgm:cxn modelId="{2BE9E7D3-88AC-4DEB-A5D0-069D92CF0D1C}" type="presParOf" srcId="{8FE3D3F8-6566-4BD7-95BE-2A70C8C27700}" destId="{9222FD6D-7471-4C20-8F92-378C4A98185D}" srcOrd="1" destOrd="0" presId="urn:microsoft.com/office/officeart/2005/8/layout/hierarchy3"/>
    <dgm:cxn modelId="{24F2D0E6-A1B5-4DF8-9CB0-D994FE00D455}" type="presParOf" srcId="{8FE3D3F8-6566-4BD7-95BE-2A70C8C27700}" destId="{F44584F1-33D6-4C59-9FEB-E00C029A86CD}" srcOrd="2" destOrd="0" presId="urn:microsoft.com/office/officeart/2005/8/layout/hierarchy3"/>
    <dgm:cxn modelId="{AB9B60A1-1445-43E5-83E7-08F31097407E}" type="presParOf" srcId="{8FE3D3F8-6566-4BD7-95BE-2A70C8C27700}" destId="{B0C84A34-C9EB-44ED-898D-95E2F64E3CE4}" srcOrd="3" destOrd="0" presId="urn:microsoft.com/office/officeart/2005/8/layout/hierarchy3"/>
    <dgm:cxn modelId="{BD87DF8F-860E-4068-BA93-F6A73ECC70D6}" type="presParOf" srcId="{8FE3D3F8-6566-4BD7-95BE-2A70C8C27700}" destId="{AFA8E2F5-764C-42DE-A8F4-C3F4B85C49A6}" srcOrd="4" destOrd="0" presId="urn:microsoft.com/office/officeart/2005/8/layout/hierarchy3"/>
    <dgm:cxn modelId="{874356A4-96FA-41AC-A49E-887AE725F61B}" type="presParOf" srcId="{8FE3D3F8-6566-4BD7-95BE-2A70C8C27700}" destId="{62CAFC86-A234-4E61-8A29-97D24A9ADF29}" srcOrd="5" destOrd="0" presId="urn:microsoft.com/office/officeart/2005/8/layout/hierarchy3"/>
    <dgm:cxn modelId="{320D1F21-08ED-40E0-AD22-AE8885C71D46}" type="presParOf" srcId="{06369790-66D2-44CD-BFF3-59DA4723BDC5}" destId="{C050D9D6-EFE5-467F-8726-F1E96EF66D21}" srcOrd="2" destOrd="0" presId="urn:microsoft.com/office/officeart/2005/8/layout/hierarchy3"/>
    <dgm:cxn modelId="{498B2A11-0E1A-4BB0-A862-90E4E0323AC5}" type="presParOf" srcId="{C050D9D6-EFE5-467F-8726-F1E96EF66D21}" destId="{BD9C12C8-EAF8-478E-B439-BB979A229B34}" srcOrd="0" destOrd="0" presId="urn:microsoft.com/office/officeart/2005/8/layout/hierarchy3"/>
    <dgm:cxn modelId="{2B6A4CEB-C705-4D99-A29C-0C7621DEE325}" type="presParOf" srcId="{BD9C12C8-EAF8-478E-B439-BB979A229B34}" destId="{38E03597-9FB0-4FD2-959A-D11687650CC3}" srcOrd="0" destOrd="0" presId="urn:microsoft.com/office/officeart/2005/8/layout/hierarchy3"/>
    <dgm:cxn modelId="{3070B692-F107-492A-A7B1-F5DEF8389599}" type="presParOf" srcId="{BD9C12C8-EAF8-478E-B439-BB979A229B34}" destId="{8FFFB79A-F8DB-45C1-A434-5A1B83E2FDED}" srcOrd="1" destOrd="0" presId="urn:microsoft.com/office/officeart/2005/8/layout/hierarchy3"/>
    <dgm:cxn modelId="{42127B52-0E78-45DE-BB7E-080FB4D7B1B2}" type="presParOf" srcId="{C050D9D6-EFE5-467F-8726-F1E96EF66D21}" destId="{EB39A52D-66A9-48D2-B43E-77505E307239}" srcOrd="1" destOrd="0" presId="urn:microsoft.com/office/officeart/2005/8/layout/hierarchy3"/>
    <dgm:cxn modelId="{FE68740D-5EAA-46F8-B326-5CEC507B903D}" type="presParOf" srcId="{EB39A52D-66A9-48D2-B43E-77505E307239}" destId="{E1A81092-0C92-4A7A-AB2B-C8B3A6A334D2}" srcOrd="0" destOrd="0" presId="urn:microsoft.com/office/officeart/2005/8/layout/hierarchy3"/>
    <dgm:cxn modelId="{1D0D53A8-FC52-4531-8CD7-3B9714130FBB}" type="presParOf" srcId="{EB39A52D-66A9-48D2-B43E-77505E307239}" destId="{068623DC-7B41-4B77-ACCD-7DE0DB958899}" srcOrd="1" destOrd="0" presId="urn:microsoft.com/office/officeart/2005/8/layout/hierarchy3"/>
    <dgm:cxn modelId="{C506187C-BD97-46C5-A7E9-A12371FCCBEE}" type="presParOf" srcId="{EB39A52D-66A9-48D2-B43E-77505E307239}" destId="{E07D2D71-453C-4E17-9C47-3EE7FC007E94}" srcOrd="2" destOrd="0" presId="urn:microsoft.com/office/officeart/2005/8/layout/hierarchy3"/>
    <dgm:cxn modelId="{84ED87B9-B9A5-4E58-B68E-792FBB8C2E51}" type="presParOf" srcId="{EB39A52D-66A9-48D2-B43E-77505E307239}" destId="{E3BBE4F7-C422-4DA8-830C-4DCAAC99F0C8}" srcOrd="3" destOrd="0" presId="urn:microsoft.com/office/officeart/2005/8/layout/hierarchy3"/>
    <dgm:cxn modelId="{77309839-94C4-4048-9126-B2DEC55016FF}" type="presParOf" srcId="{EB39A52D-66A9-48D2-B43E-77505E307239}" destId="{00748567-75AA-4809-9417-F96FEC7C1CC5}" srcOrd="4" destOrd="0" presId="urn:microsoft.com/office/officeart/2005/8/layout/hierarchy3"/>
    <dgm:cxn modelId="{6BD3FD24-B9C6-46B4-B0EF-A0C4AF5AAAC1}" type="presParOf" srcId="{EB39A52D-66A9-48D2-B43E-77505E307239}" destId="{68395549-C022-438E-A5FC-759881E66A65}" srcOrd="5" destOrd="0" presId="urn:microsoft.com/office/officeart/2005/8/layout/hierarchy3"/>
    <dgm:cxn modelId="{0CCA9112-1FDC-473F-B083-70677A72C29B}" type="presParOf" srcId="{EB39A52D-66A9-48D2-B43E-77505E307239}" destId="{F69A0557-A056-46E6-BA5E-4152C614FF31}" srcOrd="6" destOrd="0" presId="urn:microsoft.com/office/officeart/2005/8/layout/hierarchy3"/>
    <dgm:cxn modelId="{AC9E82D3-78DA-4B69-8E74-3174E00ED86E}" type="presParOf" srcId="{EB39A52D-66A9-48D2-B43E-77505E307239}" destId="{C199918B-1210-43DA-9A51-22AFBC5D40E0}" srcOrd="7" destOrd="0" presId="urn:microsoft.com/office/officeart/2005/8/layout/hierarchy3"/>
    <dgm:cxn modelId="{8F6111B5-9493-4BB4-8292-AA33977F44EC}" type="presParOf" srcId="{06369790-66D2-44CD-BFF3-59DA4723BDC5}" destId="{1B606164-BCDA-4ECE-9D40-153314709229}" srcOrd="3" destOrd="0" presId="urn:microsoft.com/office/officeart/2005/8/layout/hierarchy3"/>
    <dgm:cxn modelId="{74257889-BAD1-437C-A159-149E1638ADB9}" type="presParOf" srcId="{1B606164-BCDA-4ECE-9D40-153314709229}" destId="{D5ABE945-59A5-4D9A-A603-85EFA7674412}" srcOrd="0" destOrd="0" presId="urn:microsoft.com/office/officeart/2005/8/layout/hierarchy3"/>
    <dgm:cxn modelId="{8B3AC4D1-37BB-44B7-B3F0-1103369F2E5B}" type="presParOf" srcId="{D5ABE945-59A5-4D9A-A603-85EFA7674412}" destId="{E796DB2F-D886-40FA-BFAB-4B32D7AE319E}" srcOrd="0" destOrd="0" presId="urn:microsoft.com/office/officeart/2005/8/layout/hierarchy3"/>
    <dgm:cxn modelId="{8D618E4D-77F3-4EC7-9E7C-B60D635E6ADE}" type="presParOf" srcId="{D5ABE945-59A5-4D9A-A603-85EFA7674412}" destId="{32960B1D-DBE6-4ABF-9DAD-115AF1CB5B2C}" srcOrd="1" destOrd="0" presId="urn:microsoft.com/office/officeart/2005/8/layout/hierarchy3"/>
    <dgm:cxn modelId="{117CED8F-4ED7-4707-B0B6-3A7FB99ED938}" type="presParOf" srcId="{1B606164-BCDA-4ECE-9D40-153314709229}" destId="{678BC03C-7D43-4FD8-84F0-139D812D4AA4}" srcOrd="1" destOrd="0" presId="urn:microsoft.com/office/officeart/2005/8/layout/hierarchy3"/>
    <dgm:cxn modelId="{0E92E841-E37F-45B0-ABAB-4366026774CF}" type="presParOf" srcId="{678BC03C-7D43-4FD8-84F0-139D812D4AA4}" destId="{AB7261B1-E921-404F-A69B-B677DE2D296B}" srcOrd="0" destOrd="0" presId="urn:microsoft.com/office/officeart/2005/8/layout/hierarchy3"/>
    <dgm:cxn modelId="{FC79BFE5-285D-47EA-AE29-BA44C1DDAB29}" type="presParOf" srcId="{678BC03C-7D43-4FD8-84F0-139D812D4AA4}" destId="{759B4134-9D0D-45BC-BD3F-5C63C81F7151}" srcOrd="1" destOrd="0" presId="urn:microsoft.com/office/officeart/2005/8/layout/hierarchy3"/>
    <dgm:cxn modelId="{8B74278C-4365-4D6E-BB54-EFD2A3A70D87}" type="presParOf" srcId="{678BC03C-7D43-4FD8-84F0-139D812D4AA4}" destId="{4108B71F-9239-4302-93C7-F70DC009CEB0}" srcOrd="2" destOrd="0" presId="urn:microsoft.com/office/officeart/2005/8/layout/hierarchy3"/>
    <dgm:cxn modelId="{13D5022D-B59C-40E8-95BF-DE339EC2D84C}" type="presParOf" srcId="{678BC03C-7D43-4FD8-84F0-139D812D4AA4}" destId="{7E457050-EF6D-4AB3-8742-DE6D868487D8}" srcOrd="3" destOrd="0" presId="urn:microsoft.com/office/officeart/2005/8/layout/hierarchy3"/>
    <dgm:cxn modelId="{56EC68BC-AFEC-409C-AA0A-1E0FC69A9FDE}" type="presParOf" srcId="{678BC03C-7D43-4FD8-84F0-139D812D4AA4}" destId="{7B2C6D36-3C77-449E-A70C-4983ACC0A53F}" srcOrd="4" destOrd="0" presId="urn:microsoft.com/office/officeart/2005/8/layout/hierarchy3"/>
    <dgm:cxn modelId="{282B033E-4B04-4B8C-B4FE-D139EC1580A9}" type="presParOf" srcId="{678BC03C-7D43-4FD8-84F0-139D812D4AA4}" destId="{A8580F43-A913-45B4-94FE-87C994C210AF}" srcOrd="5" destOrd="0" presId="urn:microsoft.com/office/officeart/2005/8/layout/hierarchy3"/>
    <dgm:cxn modelId="{9266B830-DE35-4CFD-88EE-713353550EAB}" type="presParOf" srcId="{678BC03C-7D43-4FD8-84F0-139D812D4AA4}" destId="{0B1BD9F5-5580-4C59-B089-413D4883A4FE}" srcOrd="6" destOrd="0" presId="urn:microsoft.com/office/officeart/2005/8/layout/hierarchy3"/>
    <dgm:cxn modelId="{B7D1A22A-70E2-4C70-B05F-94F4CCBF8BCA}" type="presParOf" srcId="{678BC03C-7D43-4FD8-84F0-139D812D4AA4}" destId="{A27B5E92-76C8-4302-AA6E-86236543AF73}" srcOrd="7" destOrd="0" presId="urn:microsoft.com/office/officeart/2005/8/layout/hierarchy3"/>
    <dgm:cxn modelId="{7AD42DDE-3D90-43E1-B562-50F1CEC678ED}" type="presParOf" srcId="{678BC03C-7D43-4FD8-84F0-139D812D4AA4}" destId="{F45C76EE-ED1E-40EF-80F0-B5116B17BC9C}" srcOrd="8" destOrd="0" presId="urn:microsoft.com/office/officeart/2005/8/layout/hierarchy3"/>
    <dgm:cxn modelId="{A7F47394-7D9A-4990-8F27-10F9BF0F206F}" type="presParOf" srcId="{678BC03C-7D43-4FD8-84F0-139D812D4AA4}" destId="{C2073696-3EBE-4442-84D2-4F98F8C6E5E7}" srcOrd="9" destOrd="0" presId="urn:microsoft.com/office/officeart/2005/8/layout/hierarchy3"/>
    <dgm:cxn modelId="{6AB87308-750C-495E-B67D-8FE437982F26}" type="presParOf" srcId="{06369790-66D2-44CD-BFF3-59DA4723BDC5}" destId="{EB916FB8-042B-4792-83CD-19622F7B1000}" srcOrd="4" destOrd="0" presId="urn:microsoft.com/office/officeart/2005/8/layout/hierarchy3"/>
    <dgm:cxn modelId="{C8F8EB46-F096-4D40-A47E-69D8B90D3E5C}" type="presParOf" srcId="{EB916FB8-042B-4792-83CD-19622F7B1000}" destId="{A3BE3537-C8CF-4817-98DE-4027D8F14C5A}" srcOrd="0" destOrd="0" presId="urn:microsoft.com/office/officeart/2005/8/layout/hierarchy3"/>
    <dgm:cxn modelId="{FB275589-8C62-4E60-803C-107A45981DC4}" type="presParOf" srcId="{A3BE3537-C8CF-4817-98DE-4027D8F14C5A}" destId="{A2EB6399-16B4-4759-8267-92A0E2BDEAEC}" srcOrd="0" destOrd="0" presId="urn:microsoft.com/office/officeart/2005/8/layout/hierarchy3"/>
    <dgm:cxn modelId="{88298852-5AE9-4619-A451-EE34F56EA47F}" type="presParOf" srcId="{A3BE3537-C8CF-4817-98DE-4027D8F14C5A}" destId="{BCC2C86E-19BB-4085-87EF-E65ADA55CD82}" srcOrd="1" destOrd="0" presId="urn:microsoft.com/office/officeart/2005/8/layout/hierarchy3"/>
    <dgm:cxn modelId="{FE5CB1B5-258D-4C62-BFBA-AF93453FBBA9}" type="presParOf" srcId="{EB916FB8-042B-4792-83CD-19622F7B1000}" destId="{F3F48553-817A-4FF8-A6B9-EBA44CAE5B20}" srcOrd="1" destOrd="0" presId="urn:microsoft.com/office/officeart/2005/8/layout/hierarchy3"/>
    <dgm:cxn modelId="{0F2878E1-61B0-487A-9420-F944D37E9E3F}" type="presParOf" srcId="{F3F48553-817A-4FF8-A6B9-EBA44CAE5B20}" destId="{741B91C3-68D3-4346-B9C6-6D7708CD3717}" srcOrd="0" destOrd="0" presId="urn:microsoft.com/office/officeart/2005/8/layout/hierarchy3"/>
    <dgm:cxn modelId="{08050752-3CF3-4E91-B2C9-970A5D1292BB}" type="presParOf" srcId="{F3F48553-817A-4FF8-A6B9-EBA44CAE5B20}" destId="{C985E1B7-9859-4866-901C-67CB6A3D6D5A}" srcOrd="1" destOrd="0" presId="urn:microsoft.com/office/officeart/2005/8/layout/hierarchy3"/>
    <dgm:cxn modelId="{9984EA97-2A99-4B4F-B0C3-29B175AE2EDA}" type="presParOf" srcId="{F3F48553-817A-4FF8-A6B9-EBA44CAE5B20}" destId="{CCFD71F1-82E1-4CEA-9BD1-54767EFFB5CD}" srcOrd="2" destOrd="0" presId="urn:microsoft.com/office/officeart/2005/8/layout/hierarchy3"/>
    <dgm:cxn modelId="{D5FBD20B-E77D-4E84-B08A-AE1BAE5B317A}" type="presParOf" srcId="{F3F48553-817A-4FF8-A6B9-EBA44CAE5B20}" destId="{7C11D317-72B4-4F54-AE32-B11A15DD93FE}" srcOrd="3" destOrd="0" presId="urn:microsoft.com/office/officeart/2005/8/layout/hierarchy3"/>
    <dgm:cxn modelId="{F4FB80B8-8DBA-4EDC-AE9B-AAD827870296}" type="presParOf" srcId="{F3F48553-817A-4FF8-A6B9-EBA44CAE5B20}" destId="{37BE6B4D-FE62-44F4-BE4E-EE10DF78E3ED}" srcOrd="4" destOrd="0" presId="urn:microsoft.com/office/officeart/2005/8/layout/hierarchy3"/>
    <dgm:cxn modelId="{E181D731-7CFC-4D45-9829-82D7147ED3DB}" type="presParOf" srcId="{F3F48553-817A-4FF8-A6B9-EBA44CAE5B20}" destId="{171A15DA-9C20-4E7F-9C62-0697ABE42BC0}" srcOrd="5" destOrd="0" presId="urn:microsoft.com/office/officeart/2005/8/layout/hierarchy3"/>
    <dgm:cxn modelId="{C9BA8A8A-F606-4D51-8828-A175C00903BB}" type="presParOf" srcId="{F3F48553-817A-4FF8-A6B9-EBA44CAE5B20}" destId="{B845C7E2-5556-49C4-8DE4-F787187CFDF4}" srcOrd="6" destOrd="0" presId="urn:microsoft.com/office/officeart/2005/8/layout/hierarchy3"/>
    <dgm:cxn modelId="{AFAAF08E-C135-4CFC-A79F-771F9D42BCD5}" type="presParOf" srcId="{F3F48553-817A-4FF8-A6B9-EBA44CAE5B20}" destId="{AD9D5F9A-0E23-45F0-B071-85CE547E6FDA}"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E7041F-78A6-4EBB-8899-636E12AEDC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9370CA-4314-4508-BE9C-5D70C0ADDEEB}">
      <dgm:prSet/>
      <dgm:spPr/>
      <dgm:t>
        <a:bodyPr/>
        <a:lstStyle/>
        <a:p>
          <a:r>
            <a:rPr lang="en-US" dirty="0"/>
            <a:t>1. Solution Productionizing &amp; Monitoring Setup</a:t>
          </a:r>
        </a:p>
      </dgm:t>
    </dgm:pt>
    <dgm:pt modelId="{F433C476-60C0-45D8-B092-2908D4656741}" type="parTrans" cxnId="{6B5825E3-4681-459F-847E-9FD0870C6CAB}">
      <dgm:prSet/>
      <dgm:spPr/>
      <dgm:t>
        <a:bodyPr/>
        <a:lstStyle/>
        <a:p>
          <a:endParaRPr lang="en-US"/>
        </a:p>
      </dgm:t>
    </dgm:pt>
    <dgm:pt modelId="{D1FE0600-AF53-467F-9586-D589CE1360DA}" type="sibTrans" cxnId="{6B5825E3-4681-459F-847E-9FD0870C6CAB}">
      <dgm:prSet/>
      <dgm:spPr/>
      <dgm:t>
        <a:bodyPr/>
        <a:lstStyle/>
        <a:p>
          <a:endParaRPr lang="en-US"/>
        </a:p>
      </dgm:t>
    </dgm:pt>
    <dgm:pt modelId="{C02069AC-229C-45B6-9D71-881DE6A8D1CF}">
      <dgm:prSet/>
      <dgm:spPr/>
      <dgm:t>
        <a:bodyPr/>
        <a:lstStyle/>
        <a:p>
          <a:r>
            <a:rPr lang="en-US" dirty="0"/>
            <a:t>2. Solution Deployment</a:t>
          </a:r>
        </a:p>
      </dgm:t>
    </dgm:pt>
    <dgm:pt modelId="{C03FE7C0-66DA-40C6-97F5-10500464A56B}" type="parTrans" cxnId="{E3F43188-AC33-4547-A4CC-3B4E77A74442}">
      <dgm:prSet/>
      <dgm:spPr/>
      <dgm:t>
        <a:bodyPr/>
        <a:lstStyle/>
        <a:p>
          <a:endParaRPr lang="en-US"/>
        </a:p>
      </dgm:t>
    </dgm:pt>
    <dgm:pt modelId="{2903A05C-286B-40F1-A22A-FDFBFEEC9D85}" type="sibTrans" cxnId="{E3F43188-AC33-4547-A4CC-3B4E77A74442}">
      <dgm:prSet/>
      <dgm:spPr/>
      <dgm:t>
        <a:bodyPr/>
        <a:lstStyle/>
        <a:p>
          <a:endParaRPr lang="en-US"/>
        </a:p>
      </dgm:t>
    </dgm:pt>
    <dgm:pt modelId="{18AF66DF-DB0B-4D1C-A345-918B872908D0}">
      <dgm:prSet/>
      <dgm:spPr/>
      <dgm:t>
        <a:bodyPr/>
        <a:lstStyle/>
        <a:p>
          <a:r>
            <a:rPr lang="en-US" dirty="0"/>
            <a:t>Research language may or may not be possible to use in productionizing</a:t>
          </a:r>
        </a:p>
      </dgm:t>
    </dgm:pt>
    <dgm:pt modelId="{18ECD77A-9F6E-44CF-A0BA-783C94500F56}" type="parTrans" cxnId="{459254AB-A9A1-4EF8-915B-3A01B73E9A7D}">
      <dgm:prSet/>
      <dgm:spPr/>
      <dgm:t>
        <a:bodyPr/>
        <a:lstStyle/>
        <a:p>
          <a:endParaRPr lang="en-US"/>
        </a:p>
      </dgm:t>
    </dgm:pt>
    <dgm:pt modelId="{32828B27-3385-41C6-9044-E4B534897769}" type="sibTrans" cxnId="{459254AB-A9A1-4EF8-915B-3A01B73E9A7D}">
      <dgm:prSet/>
      <dgm:spPr/>
      <dgm:t>
        <a:bodyPr/>
        <a:lstStyle/>
        <a:p>
          <a:endParaRPr lang="en-US"/>
        </a:p>
      </dgm:t>
    </dgm:pt>
    <dgm:pt modelId="{0A451D37-6FA2-419B-A7F4-A9C7AFBCD48B}">
      <dgm:prSet/>
      <dgm:spPr/>
      <dgm:t>
        <a:bodyPr/>
        <a:lstStyle/>
        <a:p>
          <a:r>
            <a:rPr lang="en-US" dirty="0"/>
            <a:t>Hosting solution in company’s data centers or on cloud based on company’s policies , infrastructure and cost</a:t>
          </a:r>
        </a:p>
      </dgm:t>
    </dgm:pt>
    <dgm:pt modelId="{BAABDDEA-AE17-423C-A56E-4F764AA1BA0A}" type="parTrans" cxnId="{475310E0-9EDE-454C-8571-128C7CB75569}">
      <dgm:prSet/>
      <dgm:spPr/>
      <dgm:t>
        <a:bodyPr/>
        <a:lstStyle/>
        <a:p>
          <a:endParaRPr lang="en-US"/>
        </a:p>
      </dgm:t>
    </dgm:pt>
    <dgm:pt modelId="{39DDF16B-FE8E-45C1-9A18-D39BDF5AF175}" type="sibTrans" cxnId="{475310E0-9EDE-454C-8571-128C7CB75569}">
      <dgm:prSet/>
      <dgm:spPr/>
      <dgm:t>
        <a:bodyPr/>
        <a:lstStyle/>
        <a:p>
          <a:endParaRPr lang="en-US"/>
        </a:p>
      </dgm:t>
    </dgm:pt>
    <dgm:pt modelId="{92B19F01-CD60-46FC-8F74-CA6DFD1FA923}">
      <dgm:prSet/>
      <dgm:spPr/>
      <dgm:t>
        <a:bodyPr/>
        <a:lstStyle/>
        <a:p>
          <a:r>
            <a:rPr lang="en-US" dirty="0"/>
            <a:t>If Research and productionizing language is different; porting the algorithm; finding related libraries &amp; writing custom code; writing wrapper APIs</a:t>
          </a:r>
        </a:p>
      </dgm:t>
    </dgm:pt>
    <dgm:pt modelId="{16143FE1-D078-4B81-99EF-6162E78150A7}" type="parTrans" cxnId="{B5D58E8E-1C80-4C69-ACF0-EAD94F82E963}">
      <dgm:prSet/>
      <dgm:spPr/>
    </dgm:pt>
    <dgm:pt modelId="{F9BD67E7-53CB-484A-89F0-17EE0216DB6C}" type="sibTrans" cxnId="{B5D58E8E-1C80-4C69-ACF0-EAD94F82E963}">
      <dgm:prSet/>
      <dgm:spPr/>
    </dgm:pt>
    <dgm:pt modelId="{21318FAF-5CAF-4F9F-9FD2-5670DD582141}">
      <dgm:prSet/>
      <dgm:spPr/>
      <dgm:t>
        <a:bodyPr/>
        <a:lstStyle/>
        <a:p>
          <a:r>
            <a:rPr lang="en-US" dirty="0"/>
            <a:t>If both are same; how to make models more scalable &amp; achieve required efficiency;</a:t>
          </a:r>
        </a:p>
      </dgm:t>
    </dgm:pt>
    <dgm:pt modelId="{13C60194-7B92-4DF5-89F9-5B7A6F2BDE2C}" type="parTrans" cxnId="{901C0615-153B-425C-BFB4-10AE44B904F4}">
      <dgm:prSet/>
      <dgm:spPr/>
    </dgm:pt>
    <dgm:pt modelId="{A880BBA2-9335-41BF-B6F9-D4ED33060974}" type="sibTrans" cxnId="{901C0615-153B-425C-BFB4-10AE44B904F4}">
      <dgm:prSet/>
      <dgm:spPr/>
    </dgm:pt>
    <dgm:pt modelId="{97EF38BB-6F4B-4940-9485-6B23F68B23DE}">
      <dgm:prSet/>
      <dgm:spPr/>
      <dgm:t>
        <a:bodyPr/>
        <a:lstStyle/>
        <a:p>
          <a:r>
            <a:rPr lang="en-US" dirty="0"/>
            <a:t>Devise mechanism to continuously monitor the performance of model setup</a:t>
          </a:r>
        </a:p>
      </dgm:t>
    </dgm:pt>
    <dgm:pt modelId="{6A31DB26-C52E-496B-BF63-B869840F1336}" type="parTrans" cxnId="{E480DB6A-E8F6-4245-A86F-840A7CBD92FF}">
      <dgm:prSet/>
      <dgm:spPr/>
    </dgm:pt>
    <dgm:pt modelId="{7838D271-6AAA-4AC0-B397-2D05CAED6FD5}" type="sibTrans" cxnId="{E480DB6A-E8F6-4245-A86F-840A7CBD92FF}">
      <dgm:prSet/>
      <dgm:spPr/>
    </dgm:pt>
    <dgm:pt modelId="{2B3982BD-BC6F-46CD-8FF9-E4D530462D56}">
      <dgm:prSet/>
      <dgm:spPr/>
      <dgm:t>
        <a:bodyPr/>
        <a:lstStyle/>
        <a:p>
          <a:r>
            <a:rPr lang="en-US" dirty="0"/>
            <a:t>KPI Check</a:t>
          </a:r>
        </a:p>
      </dgm:t>
    </dgm:pt>
    <dgm:pt modelId="{C6A56B68-D2CE-4214-9BEA-463202D8CEF6}" type="parTrans" cxnId="{010ED545-4A11-4AE7-ABC4-522AA9E1647B}">
      <dgm:prSet/>
      <dgm:spPr/>
    </dgm:pt>
    <dgm:pt modelId="{CB881273-36E3-43DD-B6D8-AA25E784A095}" type="sibTrans" cxnId="{010ED545-4A11-4AE7-ABC4-522AA9E1647B}">
      <dgm:prSet/>
      <dgm:spPr/>
    </dgm:pt>
    <dgm:pt modelId="{8A6A6774-DB1F-4C4F-A348-3D0B749332B6}">
      <dgm:prSet/>
      <dgm:spPr/>
      <dgm:t>
        <a:bodyPr/>
        <a:lstStyle/>
        <a:p>
          <a:r>
            <a:rPr lang="en-US" dirty="0"/>
            <a:t>Validating that target KPIs are met</a:t>
          </a:r>
        </a:p>
      </dgm:t>
    </dgm:pt>
    <dgm:pt modelId="{FBA34508-7770-45DE-ABA9-806ED7226F7B}" type="parTrans" cxnId="{ED49A03E-F5BF-4B96-B0A8-9844CC29FBFA}">
      <dgm:prSet/>
      <dgm:spPr/>
    </dgm:pt>
    <dgm:pt modelId="{D0A67207-620A-4664-9F7E-1A8EBB13B1D3}" type="sibTrans" cxnId="{ED49A03E-F5BF-4B96-B0A8-9844CC29FBFA}">
      <dgm:prSet/>
      <dgm:spPr/>
    </dgm:pt>
    <dgm:pt modelId="{2CF580C4-635A-483D-B422-2D1399D00070}" type="pres">
      <dgm:prSet presAssocID="{9AE7041F-78A6-4EBB-8899-636E12AEDCAF}" presName="linear" presStyleCnt="0">
        <dgm:presLayoutVars>
          <dgm:animLvl val="lvl"/>
          <dgm:resizeHandles val="exact"/>
        </dgm:presLayoutVars>
      </dgm:prSet>
      <dgm:spPr/>
    </dgm:pt>
    <dgm:pt modelId="{2DE9F946-80CD-42B7-9F3B-CA4708A6A0AF}" type="pres">
      <dgm:prSet presAssocID="{529370CA-4314-4508-BE9C-5D70C0ADDEEB}" presName="parentText" presStyleLbl="node1" presStyleIdx="0" presStyleCnt="3">
        <dgm:presLayoutVars>
          <dgm:chMax val="0"/>
          <dgm:bulletEnabled val="1"/>
        </dgm:presLayoutVars>
      </dgm:prSet>
      <dgm:spPr/>
    </dgm:pt>
    <dgm:pt modelId="{E68E0C48-5654-48A6-8437-B7234D901A46}" type="pres">
      <dgm:prSet presAssocID="{529370CA-4314-4508-BE9C-5D70C0ADDEEB}" presName="childText" presStyleLbl="revTx" presStyleIdx="0" presStyleCnt="3">
        <dgm:presLayoutVars>
          <dgm:bulletEnabled val="1"/>
        </dgm:presLayoutVars>
      </dgm:prSet>
      <dgm:spPr/>
    </dgm:pt>
    <dgm:pt modelId="{48848CF4-5232-4A38-819A-F87B4CEDAD40}" type="pres">
      <dgm:prSet presAssocID="{C02069AC-229C-45B6-9D71-881DE6A8D1CF}" presName="parentText" presStyleLbl="node1" presStyleIdx="1" presStyleCnt="3">
        <dgm:presLayoutVars>
          <dgm:chMax val="0"/>
          <dgm:bulletEnabled val="1"/>
        </dgm:presLayoutVars>
      </dgm:prSet>
      <dgm:spPr/>
    </dgm:pt>
    <dgm:pt modelId="{8CA6B735-109B-4C1B-97B4-F9DEBF8AAB38}" type="pres">
      <dgm:prSet presAssocID="{C02069AC-229C-45B6-9D71-881DE6A8D1CF}" presName="childText" presStyleLbl="revTx" presStyleIdx="1" presStyleCnt="3">
        <dgm:presLayoutVars>
          <dgm:bulletEnabled val="1"/>
        </dgm:presLayoutVars>
      </dgm:prSet>
      <dgm:spPr/>
    </dgm:pt>
    <dgm:pt modelId="{A4BA20AD-999A-41B5-A3BB-1B49915E40C1}" type="pres">
      <dgm:prSet presAssocID="{2B3982BD-BC6F-46CD-8FF9-E4D530462D56}" presName="parentText" presStyleLbl="node1" presStyleIdx="2" presStyleCnt="3">
        <dgm:presLayoutVars>
          <dgm:chMax val="0"/>
          <dgm:bulletEnabled val="1"/>
        </dgm:presLayoutVars>
      </dgm:prSet>
      <dgm:spPr/>
    </dgm:pt>
    <dgm:pt modelId="{EF4D5501-AF45-46B7-A4AA-334D0EC6B3ED}" type="pres">
      <dgm:prSet presAssocID="{2B3982BD-BC6F-46CD-8FF9-E4D530462D56}" presName="childText" presStyleLbl="revTx" presStyleIdx="2" presStyleCnt="3">
        <dgm:presLayoutVars>
          <dgm:bulletEnabled val="1"/>
        </dgm:presLayoutVars>
      </dgm:prSet>
      <dgm:spPr/>
    </dgm:pt>
  </dgm:ptLst>
  <dgm:cxnLst>
    <dgm:cxn modelId="{901C0615-153B-425C-BFB4-10AE44B904F4}" srcId="{529370CA-4314-4508-BE9C-5D70C0ADDEEB}" destId="{21318FAF-5CAF-4F9F-9FD2-5670DD582141}" srcOrd="2" destOrd="0" parTransId="{13C60194-7B92-4DF5-89F9-5B7A6F2BDE2C}" sibTransId="{A880BBA2-9335-41BF-B6F9-D4ED33060974}"/>
    <dgm:cxn modelId="{EE787722-6CF3-4080-90D2-113F7D13E485}" type="presOf" srcId="{9AE7041F-78A6-4EBB-8899-636E12AEDCAF}" destId="{2CF580C4-635A-483D-B422-2D1399D00070}" srcOrd="0" destOrd="0" presId="urn:microsoft.com/office/officeart/2005/8/layout/vList2"/>
    <dgm:cxn modelId="{A4C72E24-E115-40BB-9293-9F79040AAEE5}" type="presOf" srcId="{0A451D37-6FA2-419B-A7F4-A9C7AFBCD48B}" destId="{8CA6B735-109B-4C1B-97B4-F9DEBF8AAB38}" srcOrd="0" destOrd="0" presId="urn:microsoft.com/office/officeart/2005/8/layout/vList2"/>
    <dgm:cxn modelId="{ED49A03E-F5BF-4B96-B0A8-9844CC29FBFA}" srcId="{2B3982BD-BC6F-46CD-8FF9-E4D530462D56}" destId="{8A6A6774-DB1F-4C4F-A348-3D0B749332B6}" srcOrd="0" destOrd="0" parTransId="{FBA34508-7770-45DE-ABA9-806ED7226F7B}" sibTransId="{D0A67207-620A-4664-9F7E-1A8EBB13B1D3}"/>
    <dgm:cxn modelId="{010ED545-4A11-4AE7-ABC4-522AA9E1647B}" srcId="{9AE7041F-78A6-4EBB-8899-636E12AEDCAF}" destId="{2B3982BD-BC6F-46CD-8FF9-E4D530462D56}" srcOrd="2" destOrd="0" parTransId="{C6A56B68-D2CE-4214-9BEA-463202D8CEF6}" sibTransId="{CB881273-36E3-43DD-B6D8-AA25E784A095}"/>
    <dgm:cxn modelId="{20A09D5B-B3BF-4CB3-B69A-F7774B4C42BE}" type="presOf" srcId="{C02069AC-229C-45B6-9D71-881DE6A8D1CF}" destId="{48848CF4-5232-4A38-819A-F87B4CEDAD40}" srcOrd="0" destOrd="0" presId="urn:microsoft.com/office/officeart/2005/8/layout/vList2"/>
    <dgm:cxn modelId="{E480DB6A-E8F6-4245-A86F-840A7CBD92FF}" srcId="{529370CA-4314-4508-BE9C-5D70C0ADDEEB}" destId="{97EF38BB-6F4B-4940-9485-6B23F68B23DE}" srcOrd="3" destOrd="0" parTransId="{6A31DB26-C52E-496B-BF63-B869840F1336}" sibTransId="{7838D271-6AAA-4AC0-B397-2D05CAED6FD5}"/>
    <dgm:cxn modelId="{8855566F-5AFE-44FF-A6FA-5020E55F8EDF}" type="presOf" srcId="{8A6A6774-DB1F-4C4F-A348-3D0B749332B6}" destId="{EF4D5501-AF45-46B7-A4AA-334D0EC6B3ED}" srcOrd="0" destOrd="0" presId="urn:microsoft.com/office/officeart/2005/8/layout/vList2"/>
    <dgm:cxn modelId="{E3F43188-AC33-4547-A4CC-3B4E77A74442}" srcId="{9AE7041F-78A6-4EBB-8899-636E12AEDCAF}" destId="{C02069AC-229C-45B6-9D71-881DE6A8D1CF}" srcOrd="1" destOrd="0" parTransId="{C03FE7C0-66DA-40C6-97F5-10500464A56B}" sibTransId="{2903A05C-286B-40F1-A22A-FDFBFEEC9D85}"/>
    <dgm:cxn modelId="{CD6D0F8A-972C-4EB4-BD8E-F6F7755113BC}" type="presOf" srcId="{18AF66DF-DB0B-4D1C-A345-918B872908D0}" destId="{E68E0C48-5654-48A6-8437-B7234D901A46}" srcOrd="0" destOrd="0" presId="urn:microsoft.com/office/officeart/2005/8/layout/vList2"/>
    <dgm:cxn modelId="{B5D58E8E-1C80-4C69-ACF0-EAD94F82E963}" srcId="{529370CA-4314-4508-BE9C-5D70C0ADDEEB}" destId="{92B19F01-CD60-46FC-8F74-CA6DFD1FA923}" srcOrd="1" destOrd="0" parTransId="{16143FE1-D078-4B81-99EF-6162E78150A7}" sibTransId="{F9BD67E7-53CB-484A-89F0-17EE0216DB6C}"/>
    <dgm:cxn modelId="{B60937A9-6EC6-4148-A4A9-EE072F00B819}" type="presOf" srcId="{529370CA-4314-4508-BE9C-5D70C0ADDEEB}" destId="{2DE9F946-80CD-42B7-9F3B-CA4708A6A0AF}" srcOrd="0" destOrd="0" presId="urn:microsoft.com/office/officeart/2005/8/layout/vList2"/>
    <dgm:cxn modelId="{459254AB-A9A1-4EF8-915B-3A01B73E9A7D}" srcId="{529370CA-4314-4508-BE9C-5D70C0ADDEEB}" destId="{18AF66DF-DB0B-4D1C-A345-918B872908D0}" srcOrd="0" destOrd="0" parTransId="{18ECD77A-9F6E-44CF-A0BA-783C94500F56}" sibTransId="{32828B27-3385-41C6-9044-E4B534897769}"/>
    <dgm:cxn modelId="{F6065CB5-42E1-41FD-88F1-FAB7BA68863F}" type="presOf" srcId="{92B19F01-CD60-46FC-8F74-CA6DFD1FA923}" destId="{E68E0C48-5654-48A6-8437-B7234D901A46}" srcOrd="0" destOrd="1" presId="urn:microsoft.com/office/officeart/2005/8/layout/vList2"/>
    <dgm:cxn modelId="{144E56BA-A7AB-424E-BE3A-5E5E92C03F48}" type="presOf" srcId="{97EF38BB-6F4B-4940-9485-6B23F68B23DE}" destId="{E68E0C48-5654-48A6-8437-B7234D901A46}" srcOrd="0" destOrd="3" presId="urn:microsoft.com/office/officeart/2005/8/layout/vList2"/>
    <dgm:cxn modelId="{2F7C28CE-D52C-4D4B-94DF-D28F8BDA3435}" type="presOf" srcId="{2B3982BD-BC6F-46CD-8FF9-E4D530462D56}" destId="{A4BA20AD-999A-41B5-A3BB-1B49915E40C1}" srcOrd="0" destOrd="0" presId="urn:microsoft.com/office/officeart/2005/8/layout/vList2"/>
    <dgm:cxn modelId="{475310E0-9EDE-454C-8571-128C7CB75569}" srcId="{C02069AC-229C-45B6-9D71-881DE6A8D1CF}" destId="{0A451D37-6FA2-419B-A7F4-A9C7AFBCD48B}" srcOrd="0" destOrd="0" parTransId="{BAABDDEA-AE17-423C-A56E-4F764AA1BA0A}" sibTransId="{39DDF16B-FE8E-45C1-9A18-D39BDF5AF175}"/>
    <dgm:cxn modelId="{6B5825E3-4681-459F-847E-9FD0870C6CAB}" srcId="{9AE7041F-78A6-4EBB-8899-636E12AEDCAF}" destId="{529370CA-4314-4508-BE9C-5D70C0ADDEEB}" srcOrd="0" destOrd="0" parTransId="{F433C476-60C0-45D8-B092-2908D4656741}" sibTransId="{D1FE0600-AF53-467F-9586-D589CE1360DA}"/>
    <dgm:cxn modelId="{1E4A62E8-F39A-4854-B5BE-9F4BB067DD5C}" type="presOf" srcId="{21318FAF-5CAF-4F9F-9FD2-5670DD582141}" destId="{E68E0C48-5654-48A6-8437-B7234D901A46}" srcOrd="0" destOrd="2" presId="urn:microsoft.com/office/officeart/2005/8/layout/vList2"/>
    <dgm:cxn modelId="{9BEDD4A2-86FE-41BB-97BE-688ECC9B6B93}" type="presParOf" srcId="{2CF580C4-635A-483D-B422-2D1399D00070}" destId="{2DE9F946-80CD-42B7-9F3B-CA4708A6A0AF}" srcOrd="0" destOrd="0" presId="urn:microsoft.com/office/officeart/2005/8/layout/vList2"/>
    <dgm:cxn modelId="{089B4253-FD86-4496-A892-7D0515E24798}" type="presParOf" srcId="{2CF580C4-635A-483D-B422-2D1399D00070}" destId="{E68E0C48-5654-48A6-8437-B7234D901A46}" srcOrd="1" destOrd="0" presId="urn:microsoft.com/office/officeart/2005/8/layout/vList2"/>
    <dgm:cxn modelId="{76DC0095-5FF3-429E-A5A2-D42392D83D7D}" type="presParOf" srcId="{2CF580C4-635A-483D-B422-2D1399D00070}" destId="{48848CF4-5232-4A38-819A-F87B4CEDAD40}" srcOrd="2" destOrd="0" presId="urn:microsoft.com/office/officeart/2005/8/layout/vList2"/>
    <dgm:cxn modelId="{BF986FBB-C202-4C51-8589-F8A249ABEC0F}" type="presParOf" srcId="{2CF580C4-635A-483D-B422-2D1399D00070}" destId="{8CA6B735-109B-4C1B-97B4-F9DEBF8AAB38}" srcOrd="3" destOrd="0" presId="urn:microsoft.com/office/officeart/2005/8/layout/vList2"/>
    <dgm:cxn modelId="{BCEA1FAE-5188-41FB-9309-A8B7CFD8C9C6}" type="presParOf" srcId="{2CF580C4-635A-483D-B422-2D1399D00070}" destId="{A4BA20AD-999A-41B5-A3BB-1B49915E40C1}" srcOrd="4" destOrd="0" presId="urn:microsoft.com/office/officeart/2005/8/layout/vList2"/>
    <dgm:cxn modelId="{ECAC3FDB-0372-4368-81D3-1D79C280336D}" type="presParOf" srcId="{2CF580C4-635A-483D-B422-2D1399D00070}" destId="{EF4D5501-AF45-46B7-A4AA-334D0EC6B3E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945453-6365-4002-9E72-9F93C991F943}"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5BBE5D6A-91EE-44F2-9BA5-6593662B357D}">
      <dgm:prSet phldrT="[Text]" custT="1"/>
      <dgm:spPr/>
      <dgm:t>
        <a:bodyPr/>
        <a:lstStyle/>
        <a:p>
          <a:r>
            <a:rPr lang="en-US" sz="1600" dirty="0"/>
            <a:t>Problem Statement</a:t>
          </a:r>
        </a:p>
      </dgm:t>
    </dgm:pt>
    <dgm:pt modelId="{922ED950-535F-4732-BA76-26F93A847C91}" type="parTrans" cxnId="{46F92E57-5F35-4309-B57E-A1072C4C0531}">
      <dgm:prSet/>
      <dgm:spPr/>
      <dgm:t>
        <a:bodyPr/>
        <a:lstStyle/>
        <a:p>
          <a:endParaRPr lang="en-US" sz="500"/>
        </a:p>
      </dgm:t>
    </dgm:pt>
    <dgm:pt modelId="{C81E5B3A-F838-4D28-B8E6-42FDB3D5C01F}" type="sibTrans" cxnId="{46F92E57-5F35-4309-B57E-A1072C4C0531}">
      <dgm:prSet/>
      <dgm:spPr/>
      <dgm:t>
        <a:bodyPr/>
        <a:lstStyle/>
        <a:p>
          <a:endParaRPr lang="en-US" sz="500"/>
        </a:p>
      </dgm:t>
    </dgm:pt>
    <dgm:pt modelId="{AD2E1675-E274-4C57-BB18-5B207592A974}">
      <dgm:prSet phldrT="[Text]" custT="1"/>
      <dgm:spPr/>
      <dgm:t>
        <a:bodyPr/>
        <a:lstStyle/>
        <a:p>
          <a:r>
            <a:rPr lang="en-US" sz="1600" dirty="0"/>
            <a:t>Solution Approach</a:t>
          </a:r>
        </a:p>
      </dgm:t>
    </dgm:pt>
    <dgm:pt modelId="{B45E8194-A96F-484C-91DA-F1A1A0CD4697}" type="parTrans" cxnId="{0D92380E-6D58-425D-A199-F73CCEE75154}">
      <dgm:prSet/>
      <dgm:spPr/>
      <dgm:t>
        <a:bodyPr/>
        <a:lstStyle/>
        <a:p>
          <a:endParaRPr lang="en-US" sz="500"/>
        </a:p>
      </dgm:t>
    </dgm:pt>
    <dgm:pt modelId="{A46F1FA7-DCED-48A9-9CFD-EF5668651FB1}" type="sibTrans" cxnId="{0D92380E-6D58-425D-A199-F73CCEE75154}">
      <dgm:prSet/>
      <dgm:spPr/>
      <dgm:t>
        <a:bodyPr/>
        <a:lstStyle/>
        <a:p>
          <a:endParaRPr lang="en-US" sz="500"/>
        </a:p>
      </dgm:t>
    </dgm:pt>
    <dgm:pt modelId="{3C93E9B3-FA55-477B-A0E4-4398FC3315DA}">
      <dgm:prSet phldrT="[Text]" custT="1"/>
      <dgm:spPr/>
      <dgm:t>
        <a:bodyPr/>
        <a:lstStyle/>
        <a:p>
          <a:r>
            <a:rPr lang="en-US" sz="1600" dirty="0"/>
            <a:t>Solution Benefits</a:t>
          </a:r>
        </a:p>
      </dgm:t>
    </dgm:pt>
    <dgm:pt modelId="{2AA65D93-F6EF-44B6-ADB4-A4FBC1CE2277}" type="parTrans" cxnId="{C298A071-3190-4B6C-818F-B993705FCA50}">
      <dgm:prSet/>
      <dgm:spPr/>
      <dgm:t>
        <a:bodyPr/>
        <a:lstStyle/>
        <a:p>
          <a:endParaRPr lang="en-US" sz="500"/>
        </a:p>
      </dgm:t>
    </dgm:pt>
    <dgm:pt modelId="{0E763E3C-1F8B-4E18-9745-B85A431CAA36}" type="sibTrans" cxnId="{C298A071-3190-4B6C-818F-B993705FCA50}">
      <dgm:prSet/>
      <dgm:spPr/>
      <dgm:t>
        <a:bodyPr/>
        <a:lstStyle/>
        <a:p>
          <a:endParaRPr lang="en-US" sz="500"/>
        </a:p>
      </dgm:t>
    </dgm:pt>
    <dgm:pt modelId="{412A98BF-DE30-4A57-B70C-CD28E4F64181}">
      <dgm:prSet phldrT="[Text]" custT="1"/>
      <dgm:spPr/>
      <dgm:t>
        <a:bodyPr/>
        <a:lstStyle/>
        <a:p>
          <a:r>
            <a:rPr lang="en-US" sz="1600" dirty="0"/>
            <a:t>ABC Organization allows employees to request cab service for scheduled time slots, having well-defined drop/pick up locations</a:t>
          </a:r>
        </a:p>
      </dgm:t>
    </dgm:pt>
    <dgm:pt modelId="{8580E315-97B5-4B32-9954-0C93C6CFD522}" type="parTrans" cxnId="{A995B1E8-4140-4E9F-8D9B-1DEC1C274A5B}">
      <dgm:prSet/>
      <dgm:spPr/>
      <dgm:t>
        <a:bodyPr/>
        <a:lstStyle/>
        <a:p>
          <a:endParaRPr lang="en-US" sz="1050"/>
        </a:p>
      </dgm:t>
    </dgm:pt>
    <dgm:pt modelId="{99FC6F07-5812-4BAD-B0CE-20B769E23C75}" type="sibTrans" cxnId="{A995B1E8-4140-4E9F-8D9B-1DEC1C274A5B}">
      <dgm:prSet/>
      <dgm:spPr/>
      <dgm:t>
        <a:bodyPr/>
        <a:lstStyle/>
        <a:p>
          <a:endParaRPr lang="en-US" sz="1050"/>
        </a:p>
      </dgm:t>
    </dgm:pt>
    <dgm:pt modelId="{B4F2D071-E666-4511-82CD-81E3469D5279}">
      <dgm:prSet phldrT="[Text]" custT="1"/>
      <dgm:spPr/>
      <dgm:t>
        <a:bodyPr/>
        <a:lstStyle/>
        <a:p>
          <a:r>
            <a:rPr lang="en-US" sz="1600" dirty="0"/>
            <a:t>Services team manually creates routes for the given requests, which are often sub-optimal</a:t>
          </a:r>
        </a:p>
      </dgm:t>
    </dgm:pt>
    <dgm:pt modelId="{B72C200C-25F8-4064-88D4-956128BE4F4C}" type="parTrans" cxnId="{86741817-3797-4385-9AE7-50B175520F0C}">
      <dgm:prSet/>
      <dgm:spPr/>
      <dgm:t>
        <a:bodyPr/>
        <a:lstStyle/>
        <a:p>
          <a:endParaRPr lang="en-US" sz="1050"/>
        </a:p>
      </dgm:t>
    </dgm:pt>
    <dgm:pt modelId="{203E7AEB-7359-473B-A17E-7314F50C0362}" type="sibTrans" cxnId="{86741817-3797-4385-9AE7-50B175520F0C}">
      <dgm:prSet/>
      <dgm:spPr/>
      <dgm:t>
        <a:bodyPr/>
        <a:lstStyle/>
        <a:p>
          <a:endParaRPr lang="en-US" sz="1050"/>
        </a:p>
      </dgm:t>
    </dgm:pt>
    <dgm:pt modelId="{77C47B16-8DB0-4725-8B87-CC8123949086}">
      <dgm:prSet phldrT="[Text]" custT="1"/>
      <dgm:spPr/>
      <dgm:t>
        <a:bodyPr/>
        <a:lstStyle/>
        <a:p>
          <a:r>
            <a:rPr lang="en-US" sz="1600" dirty="0"/>
            <a:t>Used Large Neighborhood Search (LNS) – AI Search Metaheuristic</a:t>
          </a:r>
        </a:p>
      </dgm:t>
    </dgm:pt>
    <dgm:pt modelId="{A678AFCE-81EB-45FD-B904-2A9C2B2B4174}" type="parTrans" cxnId="{FE967492-1BE8-49DB-80FD-445502F1E395}">
      <dgm:prSet/>
      <dgm:spPr/>
      <dgm:t>
        <a:bodyPr/>
        <a:lstStyle/>
        <a:p>
          <a:endParaRPr lang="en-US" sz="1050"/>
        </a:p>
      </dgm:t>
    </dgm:pt>
    <dgm:pt modelId="{E7546D0E-80BB-4ACF-ACD1-D7B522B9C038}" type="sibTrans" cxnId="{FE967492-1BE8-49DB-80FD-445502F1E395}">
      <dgm:prSet/>
      <dgm:spPr/>
      <dgm:t>
        <a:bodyPr/>
        <a:lstStyle/>
        <a:p>
          <a:endParaRPr lang="en-US" sz="1050"/>
        </a:p>
      </dgm:t>
    </dgm:pt>
    <dgm:pt modelId="{0A8D91CB-BC30-44D0-84EC-BE4A4907BB2A}">
      <dgm:prSet phldrT="[Text]" custT="1"/>
      <dgm:spPr/>
      <dgm:t>
        <a:bodyPr/>
        <a:lstStyle/>
        <a:p>
          <a:r>
            <a:rPr lang="en-US" sz="1600" dirty="0"/>
            <a:t>Constraints built into LNS as Rules</a:t>
          </a:r>
        </a:p>
      </dgm:t>
    </dgm:pt>
    <dgm:pt modelId="{19245B82-9636-426A-9CE7-D094BB8CABED}" type="parTrans" cxnId="{88DEAE76-C114-4FD8-8011-1C62B6FAA8D8}">
      <dgm:prSet/>
      <dgm:spPr/>
      <dgm:t>
        <a:bodyPr/>
        <a:lstStyle/>
        <a:p>
          <a:endParaRPr lang="en-US" sz="1050"/>
        </a:p>
      </dgm:t>
    </dgm:pt>
    <dgm:pt modelId="{0CCE6B6B-68B5-403A-B06E-FAF91E6CC16A}" type="sibTrans" cxnId="{88DEAE76-C114-4FD8-8011-1C62B6FAA8D8}">
      <dgm:prSet/>
      <dgm:spPr/>
      <dgm:t>
        <a:bodyPr/>
        <a:lstStyle/>
        <a:p>
          <a:endParaRPr lang="en-US" sz="1050"/>
        </a:p>
      </dgm:t>
    </dgm:pt>
    <dgm:pt modelId="{57DC3C60-3A40-4B24-8786-AFAC15670D09}">
      <dgm:prSet phldrT="[Text]" custT="1"/>
      <dgm:spPr/>
      <dgm:t>
        <a:bodyPr/>
        <a:lstStyle/>
        <a:p>
          <a:r>
            <a:rPr lang="en-US" sz="1600" dirty="0"/>
            <a:t>Overall Cost Optimization (Fuel, Security) and Travel Time Optimization</a:t>
          </a:r>
        </a:p>
      </dgm:t>
    </dgm:pt>
    <dgm:pt modelId="{0BCC73CA-961B-4CF5-B2D1-895526EA9ACA}" type="parTrans" cxnId="{B8614D4C-D3A1-450F-B0B6-9CC9CAF230FD}">
      <dgm:prSet/>
      <dgm:spPr/>
      <dgm:t>
        <a:bodyPr/>
        <a:lstStyle/>
        <a:p>
          <a:endParaRPr lang="en-US" sz="1050"/>
        </a:p>
      </dgm:t>
    </dgm:pt>
    <dgm:pt modelId="{43CDA33B-9C1D-4C28-9456-7C0EB7F66681}" type="sibTrans" cxnId="{B8614D4C-D3A1-450F-B0B6-9CC9CAF230FD}">
      <dgm:prSet/>
      <dgm:spPr/>
      <dgm:t>
        <a:bodyPr/>
        <a:lstStyle/>
        <a:p>
          <a:endParaRPr lang="en-US" sz="1050"/>
        </a:p>
      </dgm:t>
    </dgm:pt>
    <dgm:pt modelId="{CF7A9FFF-B770-4015-AD63-71761D271718}">
      <dgm:prSet phldrT="[Text]" custT="1"/>
      <dgm:spPr/>
      <dgm:t>
        <a:bodyPr/>
        <a:lstStyle/>
        <a:p>
          <a:r>
            <a:rPr lang="en-US" sz="1600" dirty="0"/>
            <a:t>No tedious manual planning required; more time window for user requests</a:t>
          </a:r>
        </a:p>
      </dgm:t>
    </dgm:pt>
    <dgm:pt modelId="{39BBFF60-DA24-4BC7-8B9B-0020BC5848A6}" type="parTrans" cxnId="{E5704B80-0118-41B9-87ED-16B410395498}">
      <dgm:prSet/>
      <dgm:spPr/>
      <dgm:t>
        <a:bodyPr/>
        <a:lstStyle/>
        <a:p>
          <a:endParaRPr lang="en-US" sz="1050"/>
        </a:p>
      </dgm:t>
    </dgm:pt>
    <dgm:pt modelId="{E54147CC-2870-4933-BF3A-9344CDB6BA0D}" type="sibTrans" cxnId="{E5704B80-0118-41B9-87ED-16B410395498}">
      <dgm:prSet/>
      <dgm:spPr/>
      <dgm:t>
        <a:bodyPr/>
        <a:lstStyle/>
        <a:p>
          <a:endParaRPr lang="en-US" sz="1050"/>
        </a:p>
      </dgm:t>
    </dgm:pt>
    <dgm:pt modelId="{D7B30110-E531-4790-A404-2A72F66E4035}" type="pres">
      <dgm:prSet presAssocID="{AC945453-6365-4002-9E72-9F93C991F943}" presName="linear" presStyleCnt="0">
        <dgm:presLayoutVars>
          <dgm:dir/>
          <dgm:animLvl val="lvl"/>
          <dgm:resizeHandles val="exact"/>
        </dgm:presLayoutVars>
      </dgm:prSet>
      <dgm:spPr/>
    </dgm:pt>
    <dgm:pt modelId="{0F75C664-9AE1-49F2-A65B-DC4A1E6D6A02}" type="pres">
      <dgm:prSet presAssocID="{5BBE5D6A-91EE-44F2-9BA5-6593662B357D}" presName="parentLin" presStyleCnt="0"/>
      <dgm:spPr/>
    </dgm:pt>
    <dgm:pt modelId="{5A5555C2-3B5D-4D71-8575-C2290BF34A4D}" type="pres">
      <dgm:prSet presAssocID="{5BBE5D6A-91EE-44F2-9BA5-6593662B357D}" presName="parentLeftMargin" presStyleLbl="node1" presStyleIdx="0" presStyleCnt="3"/>
      <dgm:spPr/>
    </dgm:pt>
    <dgm:pt modelId="{6D294D8D-C529-415C-A8E1-F8EDDE5306AB}" type="pres">
      <dgm:prSet presAssocID="{5BBE5D6A-91EE-44F2-9BA5-6593662B357D}" presName="parentText" presStyleLbl="node1" presStyleIdx="0" presStyleCnt="3">
        <dgm:presLayoutVars>
          <dgm:chMax val="0"/>
          <dgm:bulletEnabled val="1"/>
        </dgm:presLayoutVars>
      </dgm:prSet>
      <dgm:spPr/>
    </dgm:pt>
    <dgm:pt modelId="{A66F8A72-2489-4B63-B4BF-6B6C3B5CD1FE}" type="pres">
      <dgm:prSet presAssocID="{5BBE5D6A-91EE-44F2-9BA5-6593662B357D}" presName="negativeSpace" presStyleCnt="0"/>
      <dgm:spPr/>
    </dgm:pt>
    <dgm:pt modelId="{5899E778-619C-4DC0-B6E7-5113AFE31478}" type="pres">
      <dgm:prSet presAssocID="{5BBE5D6A-91EE-44F2-9BA5-6593662B357D}" presName="childText" presStyleLbl="conFgAcc1" presStyleIdx="0" presStyleCnt="3">
        <dgm:presLayoutVars>
          <dgm:bulletEnabled val="1"/>
        </dgm:presLayoutVars>
      </dgm:prSet>
      <dgm:spPr/>
    </dgm:pt>
    <dgm:pt modelId="{7F01FA08-B709-4458-8D48-A4C0C38D2A6C}" type="pres">
      <dgm:prSet presAssocID="{C81E5B3A-F838-4D28-B8E6-42FDB3D5C01F}" presName="spaceBetweenRectangles" presStyleCnt="0"/>
      <dgm:spPr/>
    </dgm:pt>
    <dgm:pt modelId="{A5B2C9DF-EB17-4FA7-8C07-6C67CDC36A2A}" type="pres">
      <dgm:prSet presAssocID="{AD2E1675-E274-4C57-BB18-5B207592A974}" presName="parentLin" presStyleCnt="0"/>
      <dgm:spPr/>
    </dgm:pt>
    <dgm:pt modelId="{15278F55-1F5B-4B4A-B481-D0D53D86D2C4}" type="pres">
      <dgm:prSet presAssocID="{AD2E1675-E274-4C57-BB18-5B207592A974}" presName="parentLeftMargin" presStyleLbl="node1" presStyleIdx="0" presStyleCnt="3"/>
      <dgm:spPr/>
    </dgm:pt>
    <dgm:pt modelId="{7907402A-4455-4901-BD2F-F544378B6C2E}" type="pres">
      <dgm:prSet presAssocID="{AD2E1675-E274-4C57-BB18-5B207592A974}" presName="parentText" presStyleLbl="node1" presStyleIdx="1" presStyleCnt="3">
        <dgm:presLayoutVars>
          <dgm:chMax val="0"/>
          <dgm:bulletEnabled val="1"/>
        </dgm:presLayoutVars>
      </dgm:prSet>
      <dgm:spPr/>
    </dgm:pt>
    <dgm:pt modelId="{44D20FA1-89AD-4B5D-BFBA-79EE8343B7D7}" type="pres">
      <dgm:prSet presAssocID="{AD2E1675-E274-4C57-BB18-5B207592A974}" presName="negativeSpace" presStyleCnt="0"/>
      <dgm:spPr/>
    </dgm:pt>
    <dgm:pt modelId="{622692A4-9C09-4047-9094-EA7C3E2E688F}" type="pres">
      <dgm:prSet presAssocID="{AD2E1675-E274-4C57-BB18-5B207592A974}" presName="childText" presStyleLbl="conFgAcc1" presStyleIdx="1" presStyleCnt="3">
        <dgm:presLayoutVars>
          <dgm:bulletEnabled val="1"/>
        </dgm:presLayoutVars>
      </dgm:prSet>
      <dgm:spPr/>
    </dgm:pt>
    <dgm:pt modelId="{CB143F31-32D4-41DC-91F4-E7400EC9C5DD}" type="pres">
      <dgm:prSet presAssocID="{A46F1FA7-DCED-48A9-9CFD-EF5668651FB1}" presName="spaceBetweenRectangles" presStyleCnt="0"/>
      <dgm:spPr/>
    </dgm:pt>
    <dgm:pt modelId="{8770CCD7-4B0D-4AAA-A371-19CB273FA1FF}" type="pres">
      <dgm:prSet presAssocID="{3C93E9B3-FA55-477B-A0E4-4398FC3315DA}" presName="parentLin" presStyleCnt="0"/>
      <dgm:spPr/>
    </dgm:pt>
    <dgm:pt modelId="{DDB03CF2-DB02-4F2B-8948-FBB035366E69}" type="pres">
      <dgm:prSet presAssocID="{3C93E9B3-FA55-477B-A0E4-4398FC3315DA}" presName="parentLeftMargin" presStyleLbl="node1" presStyleIdx="1" presStyleCnt="3"/>
      <dgm:spPr/>
    </dgm:pt>
    <dgm:pt modelId="{08B195DD-52E7-474F-8F00-E74AB9B79BE3}" type="pres">
      <dgm:prSet presAssocID="{3C93E9B3-FA55-477B-A0E4-4398FC3315DA}" presName="parentText" presStyleLbl="node1" presStyleIdx="2" presStyleCnt="3">
        <dgm:presLayoutVars>
          <dgm:chMax val="0"/>
          <dgm:bulletEnabled val="1"/>
        </dgm:presLayoutVars>
      </dgm:prSet>
      <dgm:spPr/>
    </dgm:pt>
    <dgm:pt modelId="{45E7258E-EEF8-4413-B84D-DD4538AD2C06}" type="pres">
      <dgm:prSet presAssocID="{3C93E9B3-FA55-477B-A0E4-4398FC3315DA}" presName="negativeSpace" presStyleCnt="0"/>
      <dgm:spPr/>
    </dgm:pt>
    <dgm:pt modelId="{4CA70BB3-3038-404D-81BD-AFD678D6B96B}" type="pres">
      <dgm:prSet presAssocID="{3C93E9B3-FA55-477B-A0E4-4398FC3315DA}" presName="childText" presStyleLbl="conFgAcc1" presStyleIdx="2" presStyleCnt="3">
        <dgm:presLayoutVars>
          <dgm:bulletEnabled val="1"/>
        </dgm:presLayoutVars>
      </dgm:prSet>
      <dgm:spPr/>
    </dgm:pt>
  </dgm:ptLst>
  <dgm:cxnLst>
    <dgm:cxn modelId="{0D92380E-6D58-425D-A199-F73CCEE75154}" srcId="{AC945453-6365-4002-9E72-9F93C991F943}" destId="{AD2E1675-E274-4C57-BB18-5B207592A974}" srcOrd="1" destOrd="0" parTransId="{B45E8194-A96F-484C-91DA-F1A1A0CD4697}" sibTransId="{A46F1FA7-DCED-48A9-9CFD-EF5668651FB1}"/>
    <dgm:cxn modelId="{1E130D16-F64F-49F4-8B75-6CE2C9085392}" type="presOf" srcId="{CF7A9FFF-B770-4015-AD63-71761D271718}" destId="{4CA70BB3-3038-404D-81BD-AFD678D6B96B}" srcOrd="0" destOrd="1" presId="urn:microsoft.com/office/officeart/2005/8/layout/list1"/>
    <dgm:cxn modelId="{86741817-3797-4385-9AE7-50B175520F0C}" srcId="{5BBE5D6A-91EE-44F2-9BA5-6593662B357D}" destId="{B4F2D071-E666-4511-82CD-81E3469D5279}" srcOrd="1" destOrd="0" parTransId="{B72C200C-25F8-4064-88D4-956128BE4F4C}" sibTransId="{203E7AEB-7359-473B-A17E-7314F50C0362}"/>
    <dgm:cxn modelId="{7983E42E-3447-410B-B720-4F77EFA2894F}" type="presOf" srcId="{B4F2D071-E666-4511-82CD-81E3469D5279}" destId="{5899E778-619C-4DC0-B6E7-5113AFE31478}" srcOrd="0" destOrd="1" presId="urn:microsoft.com/office/officeart/2005/8/layout/list1"/>
    <dgm:cxn modelId="{49285538-673C-43F3-ACB4-373F5E20B83E}" type="presOf" srcId="{3C93E9B3-FA55-477B-A0E4-4398FC3315DA}" destId="{08B195DD-52E7-474F-8F00-E74AB9B79BE3}" srcOrd="1" destOrd="0" presId="urn:microsoft.com/office/officeart/2005/8/layout/list1"/>
    <dgm:cxn modelId="{B8614D4C-D3A1-450F-B0B6-9CC9CAF230FD}" srcId="{3C93E9B3-FA55-477B-A0E4-4398FC3315DA}" destId="{57DC3C60-3A40-4B24-8786-AFAC15670D09}" srcOrd="0" destOrd="0" parTransId="{0BCC73CA-961B-4CF5-B2D1-895526EA9ACA}" sibTransId="{43CDA33B-9C1D-4C28-9456-7C0EB7F66681}"/>
    <dgm:cxn modelId="{A248D14C-75A0-487C-9720-FD47BBC1A3CA}" type="presOf" srcId="{77C47B16-8DB0-4725-8B87-CC8123949086}" destId="{622692A4-9C09-4047-9094-EA7C3E2E688F}" srcOrd="0" destOrd="0" presId="urn:microsoft.com/office/officeart/2005/8/layout/list1"/>
    <dgm:cxn modelId="{D969ED52-4100-49CD-898C-125E9E34A0C7}" type="presOf" srcId="{412A98BF-DE30-4A57-B70C-CD28E4F64181}" destId="{5899E778-619C-4DC0-B6E7-5113AFE31478}" srcOrd="0" destOrd="0" presId="urn:microsoft.com/office/officeart/2005/8/layout/list1"/>
    <dgm:cxn modelId="{46F92E57-5F35-4309-B57E-A1072C4C0531}" srcId="{AC945453-6365-4002-9E72-9F93C991F943}" destId="{5BBE5D6A-91EE-44F2-9BA5-6593662B357D}" srcOrd="0" destOrd="0" parTransId="{922ED950-535F-4732-BA76-26F93A847C91}" sibTransId="{C81E5B3A-F838-4D28-B8E6-42FDB3D5C01F}"/>
    <dgm:cxn modelId="{FB42BD5D-8E97-406D-A127-1084CB03FC60}" type="presOf" srcId="{AD2E1675-E274-4C57-BB18-5B207592A974}" destId="{7907402A-4455-4901-BD2F-F544378B6C2E}" srcOrd="1" destOrd="0" presId="urn:microsoft.com/office/officeart/2005/8/layout/list1"/>
    <dgm:cxn modelId="{C298A071-3190-4B6C-818F-B993705FCA50}" srcId="{AC945453-6365-4002-9E72-9F93C991F943}" destId="{3C93E9B3-FA55-477B-A0E4-4398FC3315DA}" srcOrd="2" destOrd="0" parTransId="{2AA65D93-F6EF-44B6-ADB4-A4FBC1CE2277}" sibTransId="{0E763E3C-1F8B-4E18-9745-B85A431CAA36}"/>
    <dgm:cxn modelId="{88DEAE76-C114-4FD8-8011-1C62B6FAA8D8}" srcId="{AD2E1675-E274-4C57-BB18-5B207592A974}" destId="{0A8D91CB-BC30-44D0-84EC-BE4A4907BB2A}" srcOrd="1" destOrd="0" parTransId="{19245B82-9636-426A-9CE7-D094BB8CABED}" sibTransId="{0CCE6B6B-68B5-403A-B06E-FAF91E6CC16A}"/>
    <dgm:cxn modelId="{FA84127D-6FB8-44B3-916B-AACAE43C6351}" type="presOf" srcId="{AC945453-6365-4002-9E72-9F93C991F943}" destId="{D7B30110-E531-4790-A404-2A72F66E4035}" srcOrd="0" destOrd="0" presId="urn:microsoft.com/office/officeart/2005/8/layout/list1"/>
    <dgm:cxn modelId="{E5704B80-0118-41B9-87ED-16B410395498}" srcId="{3C93E9B3-FA55-477B-A0E4-4398FC3315DA}" destId="{CF7A9FFF-B770-4015-AD63-71761D271718}" srcOrd="1" destOrd="0" parTransId="{39BBFF60-DA24-4BC7-8B9B-0020BC5848A6}" sibTransId="{E54147CC-2870-4933-BF3A-9344CDB6BA0D}"/>
    <dgm:cxn modelId="{03DD048B-5E1B-45C4-8017-C945F4923514}" type="presOf" srcId="{0A8D91CB-BC30-44D0-84EC-BE4A4907BB2A}" destId="{622692A4-9C09-4047-9094-EA7C3E2E688F}" srcOrd="0" destOrd="1" presId="urn:microsoft.com/office/officeart/2005/8/layout/list1"/>
    <dgm:cxn modelId="{FE967492-1BE8-49DB-80FD-445502F1E395}" srcId="{AD2E1675-E274-4C57-BB18-5B207592A974}" destId="{77C47B16-8DB0-4725-8B87-CC8123949086}" srcOrd="0" destOrd="0" parTransId="{A678AFCE-81EB-45FD-B904-2A9C2B2B4174}" sibTransId="{E7546D0E-80BB-4ACF-ACD1-D7B522B9C038}"/>
    <dgm:cxn modelId="{8B48AEA0-A32B-4864-9AB8-DE7EA76C5EA1}" type="presOf" srcId="{5BBE5D6A-91EE-44F2-9BA5-6593662B357D}" destId="{5A5555C2-3B5D-4D71-8575-C2290BF34A4D}" srcOrd="0" destOrd="0" presId="urn:microsoft.com/office/officeart/2005/8/layout/list1"/>
    <dgm:cxn modelId="{299B2CA8-115A-49BC-8EDD-F32338485C19}" type="presOf" srcId="{57DC3C60-3A40-4B24-8786-AFAC15670D09}" destId="{4CA70BB3-3038-404D-81BD-AFD678D6B96B}" srcOrd="0" destOrd="0" presId="urn:microsoft.com/office/officeart/2005/8/layout/list1"/>
    <dgm:cxn modelId="{D57B4CE4-8658-4C3D-A2E7-0C8088C809D8}" type="presOf" srcId="{AD2E1675-E274-4C57-BB18-5B207592A974}" destId="{15278F55-1F5B-4B4A-B481-D0D53D86D2C4}" srcOrd="0" destOrd="0" presId="urn:microsoft.com/office/officeart/2005/8/layout/list1"/>
    <dgm:cxn modelId="{A995B1E8-4140-4E9F-8D9B-1DEC1C274A5B}" srcId="{5BBE5D6A-91EE-44F2-9BA5-6593662B357D}" destId="{412A98BF-DE30-4A57-B70C-CD28E4F64181}" srcOrd="0" destOrd="0" parTransId="{8580E315-97B5-4B32-9954-0C93C6CFD522}" sibTransId="{99FC6F07-5812-4BAD-B0CE-20B769E23C75}"/>
    <dgm:cxn modelId="{643FDCEB-9422-448E-BF42-5C9655A1FBDF}" type="presOf" srcId="{5BBE5D6A-91EE-44F2-9BA5-6593662B357D}" destId="{6D294D8D-C529-415C-A8E1-F8EDDE5306AB}" srcOrd="1" destOrd="0" presId="urn:microsoft.com/office/officeart/2005/8/layout/list1"/>
    <dgm:cxn modelId="{4FE041F4-2CED-4016-9628-A6222FBDB304}" type="presOf" srcId="{3C93E9B3-FA55-477B-A0E4-4398FC3315DA}" destId="{DDB03CF2-DB02-4F2B-8948-FBB035366E69}" srcOrd="0" destOrd="0" presId="urn:microsoft.com/office/officeart/2005/8/layout/list1"/>
    <dgm:cxn modelId="{A7424DCC-49C7-4E30-9E7A-5DA363F51681}" type="presParOf" srcId="{D7B30110-E531-4790-A404-2A72F66E4035}" destId="{0F75C664-9AE1-49F2-A65B-DC4A1E6D6A02}" srcOrd="0" destOrd="0" presId="urn:microsoft.com/office/officeart/2005/8/layout/list1"/>
    <dgm:cxn modelId="{9888980F-BA2C-4B00-B6EB-4522D89F601C}" type="presParOf" srcId="{0F75C664-9AE1-49F2-A65B-DC4A1E6D6A02}" destId="{5A5555C2-3B5D-4D71-8575-C2290BF34A4D}" srcOrd="0" destOrd="0" presId="urn:microsoft.com/office/officeart/2005/8/layout/list1"/>
    <dgm:cxn modelId="{4A4EC7B9-8DD7-49C6-90BF-FA653BBDFA0C}" type="presParOf" srcId="{0F75C664-9AE1-49F2-A65B-DC4A1E6D6A02}" destId="{6D294D8D-C529-415C-A8E1-F8EDDE5306AB}" srcOrd="1" destOrd="0" presId="urn:microsoft.com/office/officeart/2005/8/layout/list1"/>
    <dgm:cxn modelId="{75F87058-AAF6-46CC-84B1-DCF670A05FB3}" type="presParOf" srcId="{D7B30110-E531-4790-A404-2A72F66E4035}" destId="{A66F8A72-2489-4B63-B4BF-6B6C3B5CD1FE}" srcOrd="1" destOrd="0" presId="urn:microsoft.com/office/officeart/2005/8/layout/list1"/>
    <dgm:cxn modelId="{62C95AFE-44D5-4A71-8192-0EEE3E121081}" type="presParOf" srcId="{D7B30110-E531-4790-A404-2A72F66E4035}" destId="{5899E778-619C-4DC0-B6E7-5113AFE31478}" srcOrd="2" destOrd="0" presId="urn:microsoft.com/office/officeart/2005/8/layout/list1"/>
    <dgm:cxn modelId="{F1D1C421-33D3-42E9-872A-7BE93C3C7290}" type="presParOf" srcId="{D7B30110-E531-4790-A404-2A72F66E4035}" destId="{7F01FA08-B709-4458-8D48-A4C0C38D2A6C}" srcOrd="3" destOrd="0" presId="urn:microsoft.com/office/officeart/2005/8/layout/list1"/>
    <dgm:cxn modelId="{A9E89441-1DE7-4CB2-8CC5-ED11EFFAE9C6}" type="presParOf" srcId="{D7B30110-E531-4790-A404-2A72F66E4035}" destId="{A5B2C9DF-EB17-4FA7-8C07-6C67CDC36A2A}" srcOrd="4" destOrd="0" presId="urn:microsoft.com/office/officeart/2005/8/layout/list1"/>
    <dgm:cxn modelId="{3B3408B4-1971-4403-BE54-3DC9AA62B4D4}" type="presParOf" srcId="{A5B2C9DF-EB17-4FA7-8C07-6C67CDC36A2A}" destId="{15278F55-1F5B-4B4A-B481-D0D53D86D2C4}" srcOrd="0" destOrd="0" presId="urn:microsoft.com/office/officeart/2005/8/layout/list1"/>
    <dgm:cxn modelId="{D71AE96A-D4C4-455D-884D-42F759F7AA5C}" type="presParOf" srcId="{A5B2C9DF-EB17-4FA7-8C07-6C67CDC36A2A}" destId="{7907402A-4455-4901-BD2F-F544378B6C2E}" srcOrd="1" destOrd="0" presId="urn:microsoft.com/office/officeart/2005/8/layout/list1"/>
    <dgm:cxn modelId="{F48F31E9-4223-4BE5-88E4-3740CFB82DCB}" type="presParOf" srcId="{D7B30110-E531-4790-A404-2A72F66E4035}" destId="{44D20FA1-89AD-4B5D-BFBA-79EE8343B7D7}" srcOrd="5" destOrd="0" presId="urn:microsoft.com/office/officeart/2005/8/layout/list1"/>
    <dgm:cxn modelId="{BE81E419-2016-48CA-9389-602374AE03D2}" type="presParOf" srcId="{D7B30110-E531-4790-A404-2A72F66E4035}" destId="{622692A4-9C09-4047-9094-EA7C3E2E688F}" srcOrd="6" destOrd="0" presId="urn:microsoft.com/office/officeart/2005/8/layout/list1"/>
    <dgm:cxn modelId="{A22925EE-27B7-453C-9F49-CDECC5A28F98}" type="presParOf" srcId="{D7B30110-E531-4790-A404-2A72F66E4035}" destId="{CB143F31-32D4-41DC-91F4-E7400EC9C5DD}" srcOrd="7" destOrd="0" presId="urn:microsoft.com/office/officeart/2005/8/layout/list1"/>
    <dgm:cxn modelId="{9F9CA0D2-400E-45B7-9CBF-602F4A26EA05}" type="presParOf" srcId="{D7B30110-E531-4790-A404-2A72F66E4035}" destId="{8770CCD7-4B0D-4AAA-A371-19CB273FA1FF}" srcOrd="8" destOrd="0" presId="urn:microsoft.com/office/officeart/2005/8/layout/list1"/>
    <dgm:cxn modelId="{E5445E29-3207-4A35-93D1-8A69C0AB8751}" type="presParOf" srcId="{8770CCD7-4B0D-4AAA-A371-19CB273FA1FF}" destId="{DDB03CF2-DB02-4F2B-8948-FBB035366E69}" srcOrd="0" destOrd="0" presId="urn:microsoft.com/office/officeart/2005/8/layout/list1"/>
    <dgm:cxn modelId="{35CF665A-B8C5-4208-9319-7C5FA129C909}" type="presParOf" srcId="{8770CCD7-4B0D-4AAA-A371-19CB273FA1FF}" destId="{08B195DD-52E7-474F-8F00-E74AB9B79BE3}" srcOrd="1" destOrd="0" presId="urn:microsoft.com/office/officeart/2005/8/layout/list1"/>
    <dgm:cxn modelId="{064E0C85-9659-48D5-8ECD-3D6E97A8275A}" type="presParOf" srcId="{D7B30110-E531-4790-A404-2A72F66E4035}" destId="{45E7258E-EEF8-4413-B84D-DD4538AD2C06}" srcOrd="9" destOrd="0" presId="urn:microsoft.com/office/officeart/2005/8/layout/list1"/>
    <dgm:cxn modelId="{C70BA853-080E-4F10-828E-2869B7FBF308}" type="presParOf" srcId="{D7B30110-E531-4790-A404-2A72F66E4035}" destId="{4CA70BB3-3038-404D-81BD-AFD678D6B9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9F946-80CD-42B7-9F3B-CA4708A6A0AF}">
      <dsp:nvSpPr>
        <dsp:cNvPr id="0" name=""/>
        <dsp:cNvSpPr/>
      </dsp:nvSpPr>
      <dsp:spPr>
        <a:xfrm>
          <a:off x="0" y="24740"/>
          <a:ext cx="8305800"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1.  Data Model Development &amp; experiment framework setup </a:t>
          </a:r>
        </a:p>
      </dsp:txBody>
      <dsp:txXfrm>
        <a:off x="28100" y="52840"/>
        <a:ext cx="8249600" cy="519439"/>
      </dsp:txXfrm>
    </dsp:sp>
    <dsp:sp modelId="{E68E0C48-5654-48A6-8437-B7234D901A46}">
      <dsp:nvSpPr>
        <dsp:cNvPr id="0" name=""/>
        <dsp:cNvSpPr/>
      </dsp:nvSpPr>
      <dsp:spPr>
        <a:xfrm>
          <a:off x="0" y="600380"/>
          <a:ext cx="8305800" cy="3080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Data Modelling based on training sets</a:t>
          </a:r>
        </a:p>
        <a:p>
          <a:pPr marL="171450" lvl="1" indent="-171450" algn="l" defTabSz="844550">
            <a:lnSpc>
              <a:spcPct val="90000"/>
            </a:lnSpc>
            <a:spcBef>
              <a:spcPct val="0"/>
            </a:spcBef>
            <a:spcAft>
              <a:spcPct val="20000"/>
            </a:spcAft>
            <a:buChar char="•"/>
          </a:pPr>
          <a:r>
            <a:rPr lang="en-US" sz="1900" kern="1200" dirty="0"/>
            <a:t>Framework to feed in new data and test the models</a:t>
          </a:r>
        </a:p>
        <a:p>
          <a:pPr marL="171450" lvl="1" indent="-171450" algn="l" defTabSz="844550">
            <a:lnSpc>
              <a:spcPct val="90000"/>
            </a:lnSpc>
            <a:spcBef>
              <a:spcPct val="0"/>
            </a:spcBef>
            <a:spcAft>
              <a:spcPct val="20000"/>
            </a:spcAft>
            <a:buChar char="•"/>
          </a:pPr>
          <a:r>
            <a:rPr lang="en-US" sz="1900" kern="1200" dirty="0"/>
            <a:t>Framework to change training data and retrain model based on new data sets as sliding window</a:t>
          </a:r>
        </a:p>
        <a:p>
          <a:pPr marL="171450" lvl="1" indent="-171450" algn="l" defTabSz="844550">
            <a:lnSpc>
              <a:spcPct val="90000"/>
            </a:lnSpc>
            <a:spcBef>
              <a:spcPct val="0"/>
            </a:spcBef>
            <a:spcAft>
              <a:spcPct val="20000"/>
            </a:spcAft>
            <a:buChar char="•"/>
          </a:pPr>
          <a:r>
            <a:rPr lang="en-US" sz="1900" kern="1200" dirty="0"/>
            <a:t>3 main tasks involved -</a:t>
          </a:r>
        </a:p>
        <a:p>
          <a:pPr marL="342900" lvl="2" indent="-171450" algn="l" defTabSz="844550">
            <a:lnSpc>
              <a:spcPct val="90000"/>
            </a:lnSpc>
            <a:spcBef>
              <a:spcPct val="0"/>
            </a:spcBef>
            <a:spcAft>
              <a:spcPct val="20000"/>
            </a:spcAft>
            <a:buChar char="•"/>
          </a:pPr>
          <a:r>
            <a:rPr lang="en-US" sz="1900" b="1" kern="1200" dirty="0"/>
            <a:t>Feature Engineering</a:t>
          </a:r>
          <a:r>
            <a:rPr lang="en-US" sz="1900" kern="1200" dirty="0"/>
            <a:t>: Create data features from the raw data to facilitate model training</a:t>
          </a:r>
        </a:p>
        <a:p>
          <a:pPr marL="342900" lvl="2" indent="-171450" algn="l" defTabSz="844550">
            <a:lnSpc>
              <a:spcPct val="90000"/>
            </a:lnSpc>
            <a:spcBef>
              <a:spcPct val="0"/>
            </a:spcBef>
            <a:spcAft>
              <a:spcPct val="20000"/>
            </a:spcAft>
            <a:buChar char="•"/>
          </a:pPr>
          <a:r>
            <a:rPr lang="en-US" sz="1900" b="1" kern="1200" dirty="0"/>
            <a:t>Model Training</a:t>
          </a:r>
          <a:r>
            <a:rPr lang="en-US" sz="1900" kern="1200" dirty="0"/>
            <a:t>: Find the model that answers the question most accurately by comparing their success metrics</a:t>
          </a:r>
        </a:p>
        <a:p>
          <a:pPr marL="342900" lvl="2" indent="-171450" algn="l" defTabSz="844550">
            <a:lnSpc>
              <a:spcPct val="90000"/>
            </a:lnSpc>
            <a:spcBef>
              <a:spcPct val="0"/>
            </a:spcBef>
            <a:spcAft>
              <a:spcPct val="20000"/>
            </a:spcAft>
            <a:buChar char="•"/>
          </a:pPr>
          <a:r>
            <a:rPr lang="en-US" sz="1900" kern="1200" dirty="0"/>
            <a:t>Determine if your model is </a:t>
          </a:r>
          <a:r>
            <a:rPr lang="en-US" sz="1900" b="1" kern="1200" dirty="0"/>
            <a:t>suitable for production</a:t>
          </a:r>
        </a:p>
      </dsp:txBody>
      <dsp:txXfrm>
        <a:off x="0" y="600380"/>
        <a:ext cx="8305800" cy="3080160"/>
      </dsp:txXfrm>
    </dsp:sp>
    <dsp:sp modelId="{48848CF4-5232-4A38-819A-F87B4CEDAD40}">
      <dsp:nvSpPr>
        <dsp:cNvPr id="0" name=""/>
        <dsp:cNvSpPr/>
      </dsp:nvSpPr>
      <dsp:spPr>
        <a:xfrm>
          <a:off x="0" y="3680541"/>
          <a:ext cx="8305800"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2. Data Model Evaluation &amp; KPI Checks</a:t>
          </a:r>
        </a:p>
      </dsp:txBody>
      <dsp:txXfrm>
        <a:off x="28100" y="3708641"/>
        <a:ext cx="8249600" cy="519439"/>
      </dsp:txXfrm>
    </dsp:sp>
    <dsp:sp modelId="{8CA6B735-109B-4C1B-97B4-F9DEBF8AAB38}">
      <dsp:nvSpPr>
        <dsp:cNvPr id="0" name=""/>
        <dsp:cNvSpPr/>
      </dsp:nvSpPr>
      <dsp:spPr>
        <a:xfrm>
          <a:off x="0" y="4256181"/>
          <a:ext cx="83058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Read papers, research material to finalize the algorithmic approaches</a:t>
          </a:r>
        </a:p>
      </dsp:txBody>
      <dsp:txXfrm>
        <a:off x="0" y="4256181"/>
        <a:ext cx="830580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9E10E-5B0D-4A57-BA67-6CF375EC07DF}">
      <dsp:nvSpPr>
        <dsp:cNvPr id="0" name=""/>
        <dsp:cNvSpPr/>
      </dsp:nvSpPr>
      <dsp:spPr>
        <a:xfrm rot="5400000">
          <a:off x="513948" y="1312414"/>
          <a:ext cx="1538356" cy="2559791"/>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C672F-9690-4ADC-AD1E-51A8C5AF4541}">
      <dsp:nvSpPr>
        <dsp:cNvPr id="0" name=""/>
        <dsp:cNvSpPr/>
      </dsp:nvSpPr>
      <dsp:spPr>
        <a:xfrm>
          <a:off x="257158" y="2077240"/>
          <a:ext cx="2310993" cy="2025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Record</a:t>
          </a:r>
          <a:r>
            <a:rPr lang="en-US" sz="1800" kern="1200" dirty="0"/>
            <a:t> Information</a:t>
          </a:r>
        </a:p>
        <a:p>
          <a:pPr marL="171450" lvl="1" indent="-171450" algn="l" defTabSz="800100">
            <a:lnSpc>
              <a:spcPct val="90000"/>
            </a:lnSpc>
            <a:spcBef>
              <a:spcPct val="0"/>
            </a:spcBef>
            <a:spcAft>
              <a:spcPct val="15000"/>
            </a:spcAft>
            <a:buChar char="•"/>
          </a:pPr>
          <a:r>
            <a:rPr lang="en-US" sz="1800" kern="1200" dirty="0"/>
            <a:t>Blueprints, photographs, seismographs, …</a:t>
          </a:r>
        </a:p>
      </dsp:txBody>
      <dsp:txXfrm>
        <a:off x="257158" y="2077240"/>
        <a:ext cx="2310993" cy="2025721"/>
      </dsp:txXfrm>
    </dsp:sp>
    <dsp:sp modelId="{F9F8835B-1F44-4B0A-8C12-3BDEE34796F6}">
      <dsp:nvSpPr>
        <dsp:cNvPr id="0" name=""/>
        <dsp:cNvSpPr/>
      </dsp:nvSpPr>
      <dsp:spPr>
        <a:xfrm>
          <a:off x="2132116" y="1123959"/>
          <a:ext cx="436036" cy="436036"/>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FD19AD-2ABD-4E25-AEEC-B5069176425E}">
      <dsp:nvSpPr>
        <dsp:cNvPr id="0" name=""/>
        <dsp:cNvSpPr/>
      </dsp:nvSpPr>
      <dsp:spPr>
        <a:xfrm rot="5400000">
          <a:off x="3343056" y="612348"/>
          <a:ext cx="1538356" cy="2559791"/>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73EDB7-AD12-43CD-A25E-07E75E9845D8}">
      <dsp:nvSpPr>
        <dsp:cNvPr id="0" name=""/>
        <dsp:cNvSpPr/>
      </dsp:nvSpPr>
      <dsp:spPr>
        <a:xfrm>
          <a:off x="3086266" y="1377174"/>
          <a:ext cx="2310993" cy="2025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Analyze</a:t>
          </a:r>
          <a:r>
            <a:rPr lang="en-US" sz="1800" kern="1200" dirty="0"/>
            <a:t> data to support reasoning</a:t>
          </a:r>
        </a:p>
        <a:p>
          <a:pPr marL="171450" lvl="1" indent="-171450" algn="l" defTabSz="800100">
            <a:lnSpc>
              <a:spcPct val="90000"/>
            </a:lnSpc>
            <a:spcBef>
              <a:spcPct val="0"/>
            </a:spcBef>
            <a:spcAft>
              <a:spcPct val="15000"/>
            </a:spcAft>
            <a:buChar char="•"/>
          </a:pPr>
          <a:r>
            <a:rPr lang="en-US" sz="1800" kern="1200" dirty="0"/>
            <a:t>Understand your data better and act upon that understanding</a:t>
          </a:r>
        </a:p>
        <a:p>
          <a:pPr marL="171450" lvl="1" indent="-171450" algn="l" defTabSz="800100">
            <a:lnSpc>
              <a:spcPct val="90000"/>
            </a:lnSpc>
            <a:spcBef>
              <a:spcPct val="0"/>
            </a:spcBef>
            <a:spcAft>
              <a:spcPct val="15000"/>
            </a:spcAft>
            <a:buChar char="•"/>
          </a:pPr>
          <a:r>
            <a:rPr lang="en-US" sz="1800" kern="1200" dirty="0"/>
            <a:t> Develop and assess hypotheses (visual exploration) Find patterns and discover errors in data</a:t>
          </a:r>
        </a:p>
      </dsp:txBody>
      <dsp:txXfrm>
        <a:off x="3086266" y="1377174"/>
        <a:ext cx="2310993" cy="2025721"/>
      </dsp:txXfrm>
    </dsp:sp>
    <dsp:sp modelId="{2D12D2D3-027F-428E-87E3-DFDD7EF8F865}">
      <dsp:nvSpPr>
        <dsp:cNvPr id="0" name=""/>
        <dsp:cNvSpPr/>
      </dsp:nvSpPr>
      <dsp:spPr>
        <a:xfrm>
          <a:off x="4961223" y="423893"/>
          <a:ext cx="436036" cy="436036"/>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F5E255-12D5-4A21-8733-6BF5CB9B22D0}">
      <dsp:nvSpPr>
        <dsp:cNvPr id="0" name=""/>
        <dsp:cNvSpPr/>
      </dsp:nvSpPr>
      <dsp:spPr>
        <a:xfrm rot="5400000">
          <a:off x="6172164" y="-87716"/>
          <a:ext cx="1538356" cy="2559791"/>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8968C2-9637-4FA3-8738-16BEFFA55DB4}">
      <dsp:nvSpPr>
        <dsp:cNvPr id="0" name=""/>
        <dsp:cNvSpPr/>
      </dsp:nvSpPr>
      <dsp:spPr>
        <a:xfrm>
          <a:off x="5915374" y="677109"/>
          <a:ext cx="2310993" cy="2025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Communicate</a:t>
          </a:r>
          <a:r>
            <a:rPr lang="en-US" sz="1800" kern="1200" dirty="0"/>
            <a:t> information</a:t>
          </a:r>
        </a:p>
        <a:p>
          <a:pPr marL="171450" lvl="1" indent="-171450" algn="l" defTabSz="800100">
            <a:lnSpc>
              <a:spcPct val="90000"/>
            </a:lnSpc>
            <a:spcBef>
              <a:spcPct val="0"/>
            </a:spcBef>
            <a:spcAft>
              <a:spcPct val="15000"/>
            </a:spcAft>
            <a:buChar char="•"/>
          </a:pPr>
          <a:r>
            <a:rPr lang="en-US" sz="1800" kern="1200" dirty="0"/>
            <a:t>more effectively</a:t>
          </a:r>
        </a:p>
        <a:p>
          <a:pPr marL="171450" lvl="1" indent="-171450" algn="l" defTabSz="800100">
            <a:lnSpc>
              <a:spcPct val="90000"/>
            </a:lnSpc>
            <a:spcBef>
              <a:spcPct val="0"/>
            </a:spcBef>
            <a:spcAft>
              <a:spcPct val="15000"/>
            </a:spcAft>
            <a:buChar char="•"/>
          </a:pPr>
          <a:r>
            <a:rPr lang="en-US" sz="1800" kern="1200" dirty="0"/>
            <a:t>Share and persuade (visual explanation)</a:t>
          </a:r>
        </a:p>
      </dsp:txBody>
      <dsp:txXfrm>
        <a:off x="5915374" y="677109"/>
        <a:ext cx="2310993" cy="20257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C6CEC-CCA9-441B-8555-A5DB57E086FC}">
      <dsp:nvSpPr>
        <dsp:cNvPr id="0" name=""/>
        <dsp:cNvSpPr/>
      </dsp:nvSpPr>
      <dsp:spPr>
        <a:xfrm>
          <a:off x="0" y="29072"/>
          <a:ext cx="8534400" cy="6475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Temporal</a:t>
          </a:r>
        </a:p>
      </dsp:txBody>
      <dsp:txXfrm>
        <a:off x="31613" y="60685"/>
        <a:ext cx="8471174" cy="584369"/>
      </dsp:txXfrm>
    </dsp:sp>
    <dsp:sp modelId="{643788C4-9382-4A00-AF1D-C3D96BC96A33}">
      <dsp:nvSpPr>
        <dsp:cNvPr id="0" name=""/>
        <dsp:cNvSpPr/>
      </dsp:nvSpPr>
      <dsp:spPr>
        <a:xfrm>
          <a:off x="0" y="676667"/>
          <a:ext cx="8534400" cy="139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dirty="0"/>
            <a:t>2 conditions: that they are linear, and are one-dimensional. </a:t>
          </a:r>
          <a:endParaRPr lang="en-US" sz="2100" kern="1200" dirty="0"/>
        </a:p>
        <a:p>
          <a:pPr marL="228600" lvl="1" indent="-228600" algn="l" defTabSz="933450">
            <a:lnSpc>
              <a:spcPct val="90000"/>
            </a:lnSpc>
            <a:spcBef>
              <a:spcPct val="0"/>
            </a:spcBef>
            <a:spcAft>
              <a:spcPct val="20000"/>
            </a:spcAft>
            <a:buChar char="•"/>
          </a:pPr>
          <a:r>
            <a:rPr lang="en-US" sz="2100" b="0" i="0" kern="1200" dirty="0"/>
            <a:t>Temporal visualizations normally feature lines that either stand alone or overlap with each other, with a start and finish time.</a:t>
          </a:r>
          <a:endParaRPr lang="en-US" sz="2100" kern="1200" dirty="0"/>
        </a:p>
        <a:p>
          <a:pPr marL="228600" lvl="1" indent="-228600" algn="l" defTabSz="933450">
            <a:lnSpc>
              <a:spcPct val="90000"/>
            </a:lnSpc>
            <a:spcBef>
              <a:spcPct val="0"/>
            </a:spcBef>
            <a:spcAft>
              <a:spcPct val="20000"/>
            </a:spcAft>
            <a:buChar char="•"/>
          </a:pPr>
          <a:r>
            <a:rPr lang="en-US" sz="2100" kern="1200" dirty="0"/>
            <a:t>Easy to read graphs</a:t>
          </a:r>
        </a:p>
      </dsp:txBody>
      <dsp:txXfrm>
        <a:off x="0" y="676667"/>
        <a:ext cx="8534400" cy="1397250"/>
      </dsp:txXfrm>
    </dsp:sp>
    <dsp:sp modelId="{1B5E7AFB-174A-4B75-BA43-737160D0AA91}">
      <dsp:nvSpPr>
        <dsp:cNvPr id="0" name=""/>
        <dsp:cNvSpPr/>
      </dsp:nvSpPr>
      <dsp:spPr>
        <a:xfrm>
          <a:off x="0" y="2073917"/>
          <a:ext cx="8534400" cy="6475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i="0" kern="1200" dirty="0"/>
            <a:t>Hierarchical</a:t>
          </a:r>
        </a:p>
      </dsp:txBody>
      <dsp:txXfrm>
        <a:off x="31613" y="2105530"/>
        <a:ext cx="8471174" cy="584369"/>
      </dsp:txXfrm>
    </dsp:sp>
    <dsp:sp modelId="{919489AB-ABB5-4DBD-82B4-48946F41AA9B}">
      <dsp:nvSpPr>
        <dsp:cNvPr id="0" name=""/>
        <dsp:cNvSpPr/>
      </dsp:nvSpPr>
      <dsp:spPr>
        <a:xfrm>
          <a:off x="0" y="2721512"/>
          <a:ext cx="85344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dirty="0"/>
            <a:t>those that order groups within larger groups. Hierarchical visualizations are best suited if you’re looking to display clusters of information, especially if they flow from a single origin point.</a:t>
          </a:r>
          <a:endParaRPr lang="en-US" sz="2100" b="1" i="0" kern="1200" dirty="0"/>
        </a:p>
        <a:p>
          <a:pPr marL="228600" lvl="1" indent="-228600" algn="l" defTabSz="933450">
            <a:lnSpc>
              <a:spcPct val="90000"/>
            </a:lnSpc>
            <a:spcBef>
              <a:spcPct val="0"/>
            </a:spcBef>
            <a:spcAft>
              <a:spcPct val="20000"/>
            </a:spcAft>
            <a:buChar char="•"/>
          </a:pPr>
          <a:r>
            <a:rPr lang="en-US" sz="2100" b="0" i="0" kern="1200" dirty="0"/>
            <a:t>more complex and difficult to read,</a:t>
          </a:r>
          <a:endParaRPr lang="en-US" sz="2100" b="1" i="0" kern="1200" dirty="0"/>
        </a:p>
      </dsp:txBody>
      <dsp:txXfrm>
        <a:off x="0" y="2721512"/>
        <a:ext cx="8534400" cy="1313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A1C76-944C-4D39-B896-968B075BE5F0}">
      <dsp:nvSpPr>
        <dsp:cNvPr id="0" name=""/>
        <dsp:cNvSpPr/>
      </dsp:nvSpPr>
      <dsp:spPr>
        <a:xfrm>
          <a:off x="0" y="128675"/>
          <a:ext cx="86868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Network</a:t>
          </a:r>
          <a:endParaRPr lang="en-US" sz="2300" b="0" kern="1200" dirty="0"/>
        </a:p>
      </dsp:txBody>
      <dsp:txXfrm>
        <a:off x="26930" y="155605"/>
        <a:ext cx="8632940" cy="497795"/>
      </dsp:txXfrm>
    </dsp:sp>
    <dsp:sp modelId="{5010FD91-E045-47A5-BD12-AD7F64FD768D}">
      <dsp:nvSpPr>
        <dsp:cNvPr id="0" name=""/>
        <dsp:cNvSpPr/>
      </dsp:nvSpPr>
      <dsp:spPr>
        <a:xfrm>
          <a:off x="0" y="680330"/>
          <a:ext cx="8686800" cy="83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80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Datasets connect deeply with other datasets. Network data visualizations show how they relate to one another within a network. In other words, demonstrating relationships between datasets without wordy explanations.</a:t>
          </a:r>
          <a:endParaRPr lang="en-US" sz="1800" kern="1200" dirty="0"/>
        </a:p>
      </dsp:txBody>
      <dsp:txXfrm>
        <a:off x="0" y="680330"/>
        <a:ext cx="8686800" cy="833175"/>
      </dsp:txXfrm>
    </dsp:sp>
    <dsp:sp modelId="{A2BCC869-6A12-4E05-9447-A02199566BA4}">
      <dsp:nvSpPr>
        <dsp:cNvPr id="0" name=""/>
        <dsp:cNvSpPr/>
      </dsp:nvSpPr>
      <dsp:spPr>
        <a:xfrm>
          <a:off x="0" y="1513505"/>
          <a:ext cx="86868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Multidimensional</a:t>
          </a:r>
        </a:p>
      </dsp:txBody>
      <dsp:txXfrm>
        <a:off x="26930" y="1540435"/>
        <a:ext cx="8632940" cy="497795"/>
      </dsp:txXfrm>
    </dsp:sp>
    <dsp:sp modelId="{408EA261-8DCF-4DFB-A183-253021E88F2B}">
      <dsp:nvSpPr>
        <dsp:cNvPr id="0" name=""/>
        <dsp:cNvSpPr/>
      </dsp:nvSpPr>
      <dsp:spPr>
        <a:xfrm>
          <a:off x="0" y="2065161"/>
          <a:ext cx="8686800" cy="111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80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there are always 2 or more variables in the mix to create a 3D data visualization. </a:t>
          </a:r>
          <a:endParaRPr lang="en-US" sz="1800" kern="1200" dirty="0"/>
        </a:p>
        <a:p>
          <a:pPr marL="171450" lvl="1" indent="-171450" algn="l" defTabSz="800100">
            <a:lnSpc>
              <a:spcPct val="90000"/>
            </a:lnSpc>
            <a:spcBef>
              <a:spcPct val="0"/>
            </a:spcBef>
            <a:spcAft>
              <a:spcPct val="20000"/>
            </a:spcAft>
            <a:buChar char="•"/>
          </a:pPr>
          <a:r>
            <a:rPr lang="en-US" sz="1800" b="0" i="0" kern="1200" dirty="0"/>
            <a:t>Because of the many concurrent layers and datasets, these types of visualizations tend to be the most vibrant or eye-catching visuals. Another plus? These visuals can break down a ton of data down to key takeaways.</a:t>
          </a:r>
          <a:endParaRPr lang="en-US" sz="1800" kern="1200" dirty="0"/>
        </a:p>
      </dsp:txBody>
      <dsp:txXfrm>
        <a:off x="0" y="2065161"/>
        <a:ext cx="8686800" cy="1118835"/>
      </dsp:txXfrm>
    </dsp:sp>
    <dsp:sp modelId="{247664C6-DAA5-4D62-B2FA-5058EABE25F4}">
      <dsp:nvSpPr>
        <dsp:cNvPr id="0" name=""/>
        <dsp:cNvSpPr/>
      </dsp:nvSpPr>
      <dsp:spPr>
        <a:xfrm>
          <a:off x="0" y="3183996"/>
          <a:ext cx="86868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Geospatial</a:t>
          </a:r>
        </a:p>
      </dsp:txBody>
      <dsp:txXfrm>
        <a:off x="26930" y="3210926"/>
        <a:ext cx="8632940" cy="497795"/>
      </dsp:txXfrm>
    </dsp:sp>
    <dsp:sp modelId="{8E2657EB-C57B-408D-8BAE-26CECA6C354A}">
      <dsp:nvSpPr>
        <dsp:cNvPr id="0" name=""/>
        <dsp:cNvSpPr/>
      </dsp:nvSpPr>
      <dsp:spPr>
        <a:xfrm>
          <a:off x="0" y="3735651"/>
          <a:ext cx="8686800" cy="111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80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relate to real life physical locations, overlaying familiar maps with different data points. </a:t>
          </a:r>
          <a:endParaRPr lang="en-US" sz="1800" kern="1200" dirty="0"/>
        </a:p>
        <a:p>
          <a:pPr marL="171450" lvl="1" indent="-171450" algn="l" defTabSz="800100">
            <a:lnSpc>
              <a:spcPct val="90000"/>
            </a:lnSpc>
            <a:spcBef>
              <a:spcPct val="0"/>
            </a:spcBef>
            <a:spcAft>
              <a:spcPct val="20000"/>
            </a:spcAft>
            <a:buChar char="•"/>
          </a:pPr>
          <a:r>
            <a:rPr lang="en-US" sz="1800" b="0" i="0" kern="1200" dirty="0"/>
            <a:t>These types of data visualizations are commonly used to display sales or acquisitions over time, and can be most recognizable for their use in political campaigns or to display market penetration in multinational corporations.</a:t>
          </a:r>
          <a:endParaRPr lang="en-US" sz="1800" kern="1200" dirty="0"/>
        </a:p>
      </dsp:txBody>
      <dsp:txXfrm>
        <a:off x="0" y="3735651"/>
        <a:ext cx="8686800" cy="1118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FBC27-4F21-4C2A-8A1A-88C9847E5FE1}">
      <dsp:nvSpPr>
        <dsp:cNvPr id="0" name=""/>
        <dsp:cNvSpPr/>
      </dsp:nvSpPr>
      <dsp:spPr>
        <a:xfrm>
          <a:off x="1182476"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a:t>Temporal</a:t>
          </a:r>
          <a:endParaRPr lang="en-US" sz="1600" kern="1200"/>
        </a:p>
      </dsp:txBody>
      <dsp:txXfrm>
        <a:off x="1199394" y="18543"/>
        <a:ext cx="1121405" cy="543784"/>
      </dsp:txXfrm>
    </dsp:sp>
    <dsp:sp modelId="{A11C7389-D457-4EEF-A998-AAB81A48A55F}">
      <dsp:nvSpPr>
        <dsp:cNvPr id="0" name=""/>
        <dsp:cNvSpPr/>
      </dsp:nvSpPr>
      <dsp:spPr>
        <a:xfrm>
          <a:off x="1298000"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96EB0B-A432-44BF-9DCC-2398FE42EF82}">
      <dsp:nvSpPr>
        <dsp:cNvPr id="0" name=""/>
        <dsp:cNvSpPr/>
      </dsp:nvSpPr>
      <dsp:spPr>
        <a:xfrm>
          <a:off x="1413524"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Scatter plots</a:t>
          </a:r>
          <a:endParaRPr lang="en-US" sz="1400" kern="1200" dirty="0"/>
        </a:p>
      </dsp:txBody>
      <dsp:txXfrm>
        <a:off x="1430442" y="740569"/>
        <a:ext cx="890356" cy="543784"/>
      </dsp:txXfrm>
    </dsp:sp>
    <dsp:sp modelId="{B3D289A5-B1E8-451C-8729-F1A231A0AE9E}">
      <dsp:nvSpPr>
        <dsp:cNvPr id="0" name=""/>
        <dsp:cNvSpPr/>
      </dsp:nvSpPr>
      <dsp:spPr>
        <a:xfrm>
          <a:off x="1298000"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7EFB54-A1E0-4835-9531-0C635DFE9D0C}">
      <dsp:nvSpPr>
        <dsp:cNvPr id="0" name=""/>
        <dsp:cNvSpPr/>
      </dsp:nvSpPr>
      <dsp:spPr>
        <a:xfrm>
          <a:off x="1413524"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a:t>Polar area diagrams</a:t>
          </a:r>
        </a:p>
      </dsp:txBody>
      <dsp:txXfrm>
        <a:off x="1430442" y="1462594"/>
        <a:ext cx="890356" cy="543784"/>
      </dsp:txXfrm>
    </dsp:sp>
    <dsp:sp modelId="{10B7285C-982E-48B0-B618-98F8114485FB}">
      <dsp:nvSpPr>
        <dsp:cNvPr id="0" name=""/>
        <dsp:cNvSpPr/>
      </dsp:nvSpPr>
      <dsp:spPr>
        <a:xfrm>
          <a:off x="1298000"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BBE59-F273-415A-B971-8E0D61A50479}">
      <dsp:nvSpPr>
        <dsp:cNvPr id="0" name=""/>
        <dsp:cNvSpPr/>
      </dsp:nvSpPr>
      <dsp:spPr>
        <a:xfrm>
          <a:off x="1413524"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Time series sequences</a:t>
          </a:r>
        </a:p>
      </dsp:txBody>
      <dsp:txXfrm>
        <a:off x="1430442" y="2184620"/>
        <a:ext cx="890356" cy="543784"/>
      </dsp:txXfrm>
    </dsp:sp>
    <dsp:sp modelId="{AE1999DF-74B0-4347-A60F-B05320130C19}">
      <dsp:nvSpPr>
        <dsp:cNvPr id="0" name=""/>
        <dsp:cNvSpPr/>
      </dsp:nvSpPr>
      <dsp:spPr>
        <a:xfrm>
          <a:off x="1298000" y="579246"/>
          <a:ext cx="115524" cy="2599292"/>
        </a:xfrm>
        <a:custGeom>
          <a:avLst/>
          <a:gdLst/>
          <a:ahLst/>
          <a:cxnLst/>
          <a:rect l="0" t="0" r="0" b="0"/>
          <a:pathLst>
            <a:path>
              <a:moveTo>
                <a:pt x="0" y="0"/>
              </a:moveTo>
              <a:lnTo>
                <a:pt x="0" y="2599292"/>
              </a:lnTo>
              <a:lnTo>
                <a:pt x="115524"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5A9756-9A95-4B49-B7AF-F802855AE91C}">
      <dsp:nvSpPr>
        <dsp:cNvPr id="0" name=""/>
        <dsp:cNvSpPr/>
      </dsp:nvSpPr>
      <dsp:spPr>
        <a:xfrm>
          <a:off x="1413524"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a:t>Timelines</a:t>
          </a:r>
        </a:p>
      </dsp:txBody>
      <dsp:txXfrm>
        <a:off x="1430442" y="2906646"/>
        <a:ext cx="890356" cy="543784"/>
      </dsp:txXfrm>
    </dsp:sp>
    <dsp:sp modelId="{6F3B8E0E-6B2A-47B1-AD48-BF9E47A1AEF4}">
      <dsp:nvSpPr>
        <dsp:cNvPr id="0" name=""/>
        <dsp:cNvSpPr/>
      </dsp:nvSpPr>
      <dsp:spPr>
        <a:xfrm>
          <a:off x="1298000" y="579246"/>
          <a:ext cx="115524" cy="3321318"/>
        </a:xfrm>
        <a:custGeom>
          <a:avLst/>
          <a:gdLst/>
          <a:ahLst/>
          <a:cxnLst/>
          <a:rect l="0" t="0" r="0" b="0"/>
          <a:pathLst>
            <a:path>
              <a:moveTo>
                <a:pt x="0" y="0"/>
              </a:moveTo>
              <a:lnTo>
                <a:pt x="0" y="3321318"/>
              </a:lnTo>
              <a:lnTo>
                <a:pt x="115524" y="33213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BB689C-38B7-4BA4-828D-1A20F163FDC5}">
      <dsp:nvSpPr>
        <dsp:cNvPr id="0" name=""/>
        <dsp:cNvSpPr/>
      </dsp:nvSpPr>
      <dsp:spPr>
        <a:xfrm>
          <a:off x="1413524" y="3611753"/>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Line graphs</a:t>
          </a:r>
        </a:p>
      </dsp:txBody>
      <dsp:txXfrm>
        <a:off x="1430442" y="3628671"/>
        <a:ext cx="890356" cy="543784"/>
      </dsp:txXfrm>
    </dsp:sp>
    <dsp:sp modelId="{4A893823-8308-42A5-9EDA-CF57BFF3B11C}">
      <dsp:nvSpPr>
        <dsp:cNvPr id="0" name=""/>
        <dsp:cNvSpPr/>
      </dsp:nvSpPr>
      <dsp:spPr>
        <a:xfrm>
          <a:off x="2626528"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Hierarchical</a:t>
          </a:r>
          <a:endParaRPr lang="en-US" sz="1600" kern="1200" dirty="0"/>
        </a:p>
      </dsp:txBody>
      <dsp:txXfrm>
        <a:off x="2643446" y="18543"/>
        <a:ext cx="1121405" cy="543784"/>
      </dsp:txXfrm>
    </dsp:sp>
    <dsp:sp modelId="{795B6199-976B-4453-89A1-7B91A612489D}">
      <dsp:nvSpPr>
        <dsp:cNvPr id="0" name=""/>
        <dsp:cNvSpPr/>
      </dsp:nvSpPr>
      <dsp:spPr>
        <a:xfrm>
          <a:off x="2742052"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2FD6D-7471-4C20-8F92-378C4A98185D}">
      <dsp:nvSpPr>
        <dsp:cNvPr id="0" name=""/>
        <dsp:cNvSpPr/>
      </dsp:nvSpPr>
      <dsp:spPr>
        <a:xfrm>
          <a:off x="2857576"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Tree diagrams</a:t>
          </a:r>
          <a:endParaRPr lang="en-US" sz="1600" kern="1200" dirty="0"/>
        </a:p>
      </dsp:txBody>
      <dsp:txXfrm>
        <a:off x="2874494" y="740569"/>
        <a:ext cx="890356" cy="543784"/>
      </dsp:txXfrm>
    </dsp:sp>
    <dsp:sp modelId="{F44584F1-33D6-4C59-9FEB-E00C029A86CD}">
      <dsp:nvSpPr>
        <dsp:cNvPr id="0" name=""/>
        <dsp:cNvSpPr/>
      </dsp:nvSpPr>
      <dsp:spPr>
        <a:xfrm>
          <a:off x="2742052"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C84A34-C9EB-44ED-898D-95E2F64E3CE4}">
      <dsp:nvSpPr>
        <dsp:cNvPr id="0" name=""/>
        <dsp:cNvSpPr/>
      </dsp:nvSpPr>
      <dsp:spPr>
        <a:xfrm>
          <a:off x="2857576"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a:t>Ring charts</a:t>
          </a:r>
        </a:p>
      </dsp:txBody>
      <dsp:txXfrm>
        <a:off x="2874494" y="1462594"/>
        <a:ext cx="890356" cy="543784"/>
      </dsp:txXfrm>
    </dsp:sp>
    <dsp:sp modelId="{AFA8E2F5-764C-42DE-A8F4-C3F4B85C49A6}">
      <dsp:nvSpPr>
        <dsp:cNvPr id="0" name=""/>
        <dsp:cNvSpPr/>
      </dsp:nvSpPr>
      <dsp:spPr>
        <a:xfrm>
          <a:off x="2742052"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CAFC86-A234-4E61-8A29-97D24A9ADF29}">
      <dsp:nvSpPr>
        <dsp:cNvPr id="0" name=""/>
        <dsp:cNvSpPr/>
      </dsp:nvSpPr>
      <dsp:spPr>
        <a:xfrm>
          <a:off x="2857576"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Sunburst diagrams</a:t>
          </a:r>
        </a:p>
      </dsp:txBody>
      <dsp:txXfrm>
        <a:off x="2874494" y="2184620"/>
        <a:ext cx="890356" cy="543784"/>
      </dsp:txXfrm>
    </dsp:sp>
    <dsp:sp modelId="{38E03597-9FB0-4FD2-959A-D11687650CC3}">
      <dsp:nvSpPr>
        <dsp:cNvPr id="0" name=""/>
        <dsp:cNvSpPr/>
      </dsp:nvSpPr>
      <dsp:spPr>
        <a:xfrm>
          <a:off x="4070579"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Network</a:t>
          </a:r>
          <a:endParaRPr lang="en-US" sz="1600" kern="1200" dirty="0"/>
        </a:p>
      </dsp:txBody>
      <dsp:txXfrm>
        <a:off x="4087497" y="18543"/>
        <a:ext cx="1121405" cy="543784"/>
      </dsp:txXfrm>
    </dsp:sp>
    <dsp:sp modelId="{E1A81092-0C92-4A7A-AB2B-C8B3A6A334D2}">
      <dsp:nvSpPr>
        <dsp:cNvPr id="0" name=""/>
        <dsp:cNvSpPr/>
      </dsp:nvSpPr>
      <dsp:spPr>
        <a:xfrm>
          <a:off x="4186103"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8623DC-7B41-4B77-ACCD-7DE0DB958899}">
      <dsp:nvSpPr>
        <dsp:cNvPr id="0" name=""/>
        <dsp:cNvSpPr/>
      </dsp:nvSpPr>
      <dsp:spPr>
        <a:xfrm>
          <a:off x="4301627"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Matrix charts</a:t>
          </a:r>
        </a:p>
      </dsp:txBody>
      <dsp:txXfrm>
        <a:off x="4318545" y="740569"/>
        <a:ext cx="890356" cy="543784"/>
      </dsp:txXfrm>
    </dsp:sp>
    <dsp:sp modelId="{E07D2D71-453C-4E17-9C47-3EE7FC007E94}">
      <dsp:nvSpPr>
        <dsp:cNvPr id="0" name=""/>
        <dsp:cNvSpPr/>
      </dsp:nvSpPr>
      <dsp:spPr>
        <a:xfrm>
          <a:off x="4186103"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BBE4F7-C422-4DA8-830C-4DCAAC99F0C8}">
      <dsp:nvSpPr>
        <dsp:cNvPr id="0" name=""/>
        <dsp:cNvSpPr/>
      </dsp:nvSpPr>
      <dsp:spPr>
        <a:xfrm>
          <a:off x="4301627"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Node-link diagrams</a:t>
          </a:r>
        </a:p>
      </dsp:txBody>
      <dsp:txXfrm>
        <a:off x="4318545" y="1462594"/>
        <a:ext cx="890356" cy="543784"/>
      </dsp:txXfrm>
    </dsp:sp>
    <dsp:sp modelId="{00748567-75AA-4809-9417-F96FEC7C1CC5}">
      <dsp:nvSpPr>
        <dsp:cNvPr id="0" name=""/>
        <dsp:cNvSpPr/>
      </dsp:nvSpPr>
      <dsp:spPr>
        <a:xfrm>
          <a:off x="4186103"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395549-C022-438E-A5FC-759881E66A65}">
      <dsp:nvSpPr>
        <dsp:cNvPr id="0" name=""/>
        <dsp:cNvSpPr/>
      </dsp:nvSpPr>
      <dsp:spPr>
        <a:xfrm>
          <a:off x="4301627"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Word clouds</a:t>
          </a:r>
        </a:p>
      </dsp:txBody>
      <dsp:txXfrm>
        <a:off x="4318545" y="2184620"/>
        <a:ext cx="890356" cy="543784"/>
      </dsp:txXfrm>
    </dsp:sp>
    <dsp:sp modelId="{F69A0557-A056-46E6-BA5E-4152C614FF31}">
      <dsp:nvSpPr>
        <dsp:cNvPr id="0" name=""/>
        <dsp:cNvSpPr/>
      </dsp:nvSpPr>
      <dsp:spPr>
        <a:xfrm>
          <a:off x="4186103" y="579246"/>
          <a:ext cx="115524" cy="2599292"/>
        </a:xfrm>
        <a:custGeom>
          <a:avLst/>
          <a:gdLst/>
          <a:ahLst/>
          <a:cxnLst/>
          <a:rect l="0" t="0" r="0" b="0"/>
          <a:pathLst>
            <a:path>
              <a:moveTo>
                <a:pt x="0" y="0"/>
              </a:moveTo>
              <a:lnTo>
                <a:pt x="0" y="2599292"/>
              </a:lnTo>
              <a:lnTo>
                <a:pt x="115524"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99918B-1210-43DA-9A51-22AFBC5D40E0}">
      <dsp:nvSpPr>
        <dsp:cNvPr id="0" name=""/>
        <dsp:cNvSpPr/>
      </dsp:nvSpPr>
      <dsp:spPr>
        <a:xfrm>
          <a:off x="4301627"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Alluvial diagrams</a:t>
          </a:r>
        </a:p>
      </dsp:txBody>
      <dsp:txXfrm>
        <a:off x="4318545" y="2906646"/>
        <a:ext cx="890356" cy="543784"/>
      </dsp:txXfrm>
    </dsp:sp>
    <dsp:sp modelId="{E796DB2F-D886-40FA-BFAB-4B32D7AE319E}">
      <dsp:nvSpPr>
        <dsp:cNvPr id="0" name=""/>
        <dsp:cNvSpPr/>
      </dsp:nvSpPr>
      <dsp:spPr>
        <a:xfrm>
          <a:off x="5514630"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Multidimensional</a:t>
          </a:r>
          <a:endParaRPr lang="en-US" sz="1600" kern="1200" dirty="0"/>
        </a:p>
      </dsp:txBody>
      <dsp:txXfrm>
        <a:off x="5531548" y="18543"/>
        <a:ext cx="1121405" cy="543784"/>
      </dsp:txXfrm>
    </dsp:sp>
    <dsp:sp modelId="{AB7261B1-E921-404F-A69B-B677DE2D296B}">
      <dsp:nvSpPr>
        <dsp:cNvPr id="0" name=""/>
        <dsp:cNvSpPr/>
      </dsp:nvSpPr>
      <dsp:spPr>
        <a:xfrm>
          <a:off x="5630154"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9B4134-9D0D-45BC-BD3F-5C63C81F7151}">
      <dsp:nvSpPr>
        <dsp:cNvPr id="0" name=""/>
        <dsp:cNvSpPr/>
      </dsp:nvSpPr>
      <dsp:spPr>
        <a:xfrm>
          <a:off x="5745679"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Box plots</a:t>
          </a:r>
          <a:endParaRPr lang="en-US" sz="1400" kern="1200" dirty="0"/>
        </a:p>
      </dsp:txBody>
      <dsp:txXfrm>
        <a:off x="5762597" y="740569"/>
        <a:ext cx="890356" cy="543784"/>
      </dsp:txXfrm>
    </dsp:sp>
    <dsp:sp modelId="{4108B71F-9239-4302-93C7-F70DC009CEB0}">
      <dsp:nvSpPr>
        <dsp:cNvPr id="0" name=""/>
        <dsp:cNvSpPr/>
      </dsp:nvSpPr>
      <dsp:spPr>
        <a:xfrm>
          <a:off x="5630154"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457050-EF6D-4AB3-8742-DE6D868487D8}">
      <dsp:nvSpPr>
        <dsp:cNvPr id="0" name=""/>
        <dsp:cNvSpPr/>
      </dsp:nvSpPr>
      <dsp:spPr>
        <a:xfrm>
          <a:off x="5745679"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Pie charts</a:t>
          </a:r>
        </a:p>
      </dsp:txBody>
      <dsp:txXfrm>
        <a:off x="5762597" y="1462594"/>
        <a:ext cx="890356" cy="543784"/>
      </dsp:txXfrm>
    </dsp:sp>
    <dsp:sp modelId="{7B2C6D36-3C77-449E-A70C-4983ACC0A53F}">
      <dsp:nvSpPr>
        <dsp:cNvPr id="0" name=""/>
        <dsp:cNvSpPr/>
      </dsp:nvSpPr>
      <dsp:spPr>
        <a:xfrm>
          <a:off x="5630154"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580F43-A913-45B4-94FE-87C994C210AF}">
      <dsp:nvSpPr>
        <dsp:cNvPr id="0" name=""/>
        <dsp:cNvSpPr/>
      </dsp:nvSpPr>
      <dsp:spPr>
        <a:xfrm>
          <a:off x="5745679"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a:t>Venn diagrams</a:t>
          </a:r>
        </a:p>
      </dsp:txBody>
      <dsp:txXfrm>
        <a:off x="5762597" y="2184620"/>
        <a:ext cx="890356" cy="543784"/>
      </dsp:txXfrm>
    </dsp:sp>
    <dsp:sp modelId="{0B1BD9F5-5580-4C59-B089-413D4883A4FE}">
      <dsp:nvSpPr>
        <dsp:cNvPr id="0" name=""/>
        <dsp:cNvSpPr/>
      </dsp:nvSpPr>
      <dsp:spPr>
        <a:xfrm>
          <a:off x="5630154" y="579246"/>
          <a:ext cx="115524" cy="2599292"/>
        </a:xfrm>
        <a:custGeom>
          <a:avLst/>
          <a:gdLst/>
          <a:ahLst/>
          <a:cxnLst/>
          <a:rect l="0" t="0" r="0" b="0"/>
          <a:pathLst>
            <a:path>
              <a:moveTo>
                <a:pt x="0" y="0"/>
              </a:moveTo>
              <a:lnTo>
                <a:pt x="0" y="2599292"/>
              </a:lnTo>
              <a:lnTo>
                <a:pt x="115524"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7B5E92-76C8-4302-AA6E-86236543AF73}">
      <dsp:nvSpPr>
        <dsp:cNvPr id="0" name=""/>
        <dsp:cNvSpPr/>
      </dsp:nvSpPr>
      <dsp:spPr>
        <a:xfrm>
          <a:off x="5745679"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t>Stacked bar graphs</a:t>
          </a:r>
        </a:p>
      </dsp:txBody>
      <dsp:txXfrm>
        <a:off x="5762597" y="2906646"/>
        <a:ext cx="890356" cy="543784"/>
      </dsp:txXfrm>
    </dsp:sp>
    <dsp:sp modelId="{F45C76EE-ED1E-40EF-80F0-B5116B17BC9C}">
      <dsp:nvSpPr>
        <dsp:cNvPr id="0" name=""/>
        <dsp:cNvSpPr/>
      </dsp:nvSpPr>
      <dsp:spPr>
        <a:xfrm>
          <a:off x="5630154" y="579246"/>
          <a:ext cx="115524" cy="3321318"/>
        </a:xfrm>
        <a:custGeom>
          <a:avLst/>
          <a:gdLst/>
          <a:ahLst/>
          <a:cxnLst/>
          <a:rect l="0" t="0" r="0" b="0"/>
          <a:pathLst>
            <a:path>
              <a:moveTo>
                <a:pt x="0" y="0"/>
              </a:moveTo>
              <a:lnTo>
                <a:pt x="0" y="3321318"/>
              </a:lnTo>
              <a:lnTo>
                <a:pt x="115524" y="33213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073696-3EBE-4442-84D2-4F98F8C6E5E7}">
      <dsp:nvSpPr>
        <dsp:cNvPr id="0" name=""/>
        <dsp:cNvSpPr/>
      </dsp:nvSpPr>
      <dsp:spPr>
        <a:xfrm>
          <a:off x="5745679" y="3611753"/>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a:t>Histograms</a:t>
          </a:r>
        </a:p>
      </dsp:txBody>
      <dsp:txXfrm>
        <a:off x="5762597" y="3628671"/>
        <a:ext cx="890356" cy="543784"/>
      </dsp:txXfrm>
    </dsp:sp>
    <dsp:sp modelId="{A2EB6399-16B4-4759-8267-92A0E2BDEAEC}">
      <dsp:nvSpPr>
        <dsp:cNvPr id="0" name=""/>
        <dsp:cNvSpPr/>
      </dsp:nvSpPr>
      <dsp:spPr>
        <a:xfrm>
          <a:off x="6958682" y="1625"/>
          <a:ext cx="1155241" cy="57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Geospatial</a:t>
          </a:r>
          <a:endParaRPr lang="en-US" sz="1600" b="0" i="0" kern="1200" dirty="0"/>
        </a:p>
      </dsp:txBody>
      <dsp:txXfrm>
        <a:off x="6975600" y="18543"/>
        <a:ext cx="1121405" cy="543784"/>
      </dsp:txXfrm>
    </dsp:sp>
    <dsp:sp modelId="{741B91C3-68D3-4346-B9C6-6D7708CD3717}">
      <dsp:nvSpPr>
        <dsp:cNvPr id="0" name=""/>
        <dsp:cNvSpPr/>
      </dsp:nvSpPr>
      <dsp:spPr>
        <a:xfrm>
          <a:off x="7074206" y="579246"/>
          <a:ext cx="115524" cy="433215"/>
        </a:xfrm>
        <a:custGeom>
          <a:avLst/>
          <a:gdLst/>
          <a:ahLst/>
          <a:cxnLst/>
          <a:rect l="0" t="0" r="0" b="0"/>
          <a:pathLst>
            <a:path>
              <a:moveTo>
                <a:pt x="0" y="0"/>
              </a:moveTo>
              <a:lnTo>
                <a:pt x="0" y="433215"/>
              </a:lnTo>
              <a:lnTo>
                <a:pt x="115524" y="4332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85E1B7-9859-4866-901C-67CB6A3D6D5A}">
      <dsp:nvSpPr>
        <dsp:cNvPr id="0" name=""/>
        <dsp:cNvSpPr/>
      </dsp:nvSpPr>
      <dsp:spPr>
        <a:xfrm>
          <a:off x="7189730" y="723651"/>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Flow map</a:t>
          </a:r>
        </a:p>
      </dsp:txBody>
      <dsp:txXfrm>
        <a:off x="7206648" y="740569"/>
        <a:ext cx="890356" cy="543784"/>
      </dsp:txXfrm>
    </dsp:sp>
    <dsp:sp modelId="{CCFD71F1-82E1-4CEA-9BD1-54767EFFB5CD}">
      <dsp:nvSpPr>
        <dsp:cNvPr id="0" name=""/>
        <dsp:cNvSpPr/>
      </dsp:nvSpPr>
      <dsp:spPr>
        <a:xfrm>
          <a:off x="7074206" y="579246"/>
          <a:ext cx="115524" cy="1155241"/>
        </a:xfrm>
        <a:custGeom>
          <a:avLst/>
          <a:gdLst/>
          <a:ahLst/>
          <a:cxnLst/>
          <a:rect l="0" t="0" r="0" b="0"/>
          <a:pathLst>
            <a:path>
              <a:moveTo>
                <a:pt x="0" y="0"/>
              </a:moveTo>
              <a:lnTo>
                <a:pt x="0" y="1155241"/>
              </a:lnTo>
              <a:lnTo>
                <a:pt x="115524" y="1155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1D317-72B4-4F54-AE32-B11A15DD93FE}">
      <dsp:nvSpPr>
        <dsp:cNvPr id="0" name=""/>
        <dsp:cNvSpPr/>
      </dsp:nvSpPr>
      <dsp:spPr>
        <a:xfrm>
          <a:off x="7189730" y="1445676"/>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a:t>Density map</a:t>
          </a:r>
        </a:p>
      </dsp:txBody>
      <dsp:txXfrm>
        <a:off x="7206648" y="1462594"/>
        <a:ext cx="890356" cy="543784"/>
      </dsp:txXfrm>
    </dsp:sp>
    <dsp:sp modelId="{37BE6B4D-FE62-44F4-BE4E-EE10DF78E3ED}">
      <dsp:nvSpPr>
        <dsp:cNvPr id="0" name=""/>
        <dsp:cNvSpPr/>
      </dsp:nvSpPr>
      <dsp:spPr>
        <a:xfrm>
          <a:off x="7074206" y="579246"/>
          <a:ext cx="115524" cy="1877266"/>
        </a:xfrm>
        <a:custGeom>
          <a:avLst/>
          <a:gdLst/>
          <a:ahLst/>
          <a:cxnLst/>
          <a:rect l="0" t="0" r="0" b="0"/>
          <a:pathLst>
            <a:path>
              <a:moveTo>
                <a:pt x="0" y="0"/>
              </a:moveTo>
              <a:lnTo>
                <a:pt x="0" y="1877266"/>
              </a:lnTo>
              <a:lnTo>
                <a:pt x="115524" y="18772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1A15DA-9C20-4E7F-9C62-0697ABE42BC0}">
      <dsp:nvSpPr>
        <dsp:cNvPr id="0" name=""/>
        <dsp:cNvSpPr/>
      </dsp:nvSpPr>
      <dsp:spPr>
        <a:xfrm>
          <a:off x="7189730" y="2167702"/>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Cartogram</a:t>
          </a:r>
        </a:p>
      </dsp:txBody>
      <dsp:txXfrm>
        <a:off x="7206648" y="2184620"/>
        <a:ext cx="890356" cy="543784"/>
      </dsp:txXfrm>
    </dsp:sp>
    <dsp:sp modelId="{B845C7E2-5556-49C4-8DE4-F787187CFDF4}">
      <dsp:nvSpPr>
        <dsp:cNvPr id="0" name=""/>
        <dsp:cNvSpPr/>
      </dsp:nvSpPr>
      <dsp:spPr>
        <a:xfrm>
          <a:off x="7074206" y="579246"/>
          <a:ext cx="115524" cy="2599292"/>
        </a:xfrm>
        <a:custGeom>
          <a:avLst/>
          <a:gdLst/>
          <a:ahLst/>
          <a:cxnLst/>
          <a:rect l="0" t="0" r="0" b="0"/>
          <a:pathLst>
            <a:path>
              <a:moveTo>
                <a:pt x="0" y="0"/>
              </a:moveTo>
              <a:lnTo>
                <a:pt x="0" y="2599292"/>
              </a:lnTo>
              <a:lnTo>
                <a:pt x="115524" y="2599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9D5F9A-0E23-45F0-B071-85CE547E6FDA}">
      <dsp:nvSpPr>
        <dsp:cNvPr id="0" name=""/>
        <dsp:cNvSpPr/>
      </dsp:nvSpPr>
      <dsp:spPr>
        <a:xfrm>
          <a:off x="7189730" y="2889728"/>
          <a:ext cx="924192" cy="57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a:t>Heat map</a:t>
          </a:r>
        </a:p>
      </dsp:txBody>
      <dsp:txXfrm>
        <a:off x="7206648" y="2906646"/>
        <a:ext cx="890356" cy="5437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9F946-80CD-42B7-9F3B-CA4708A6A0AF}">
      <dsp:nvSpPr>
        <dsp:cNvPr id="0" name=""/>
        <dsp:cNvSpPr/>
      </dsp:nvSpPr>
      <dsp:spPr>
        <a:xfrm>
          <a:off x="0" y="78613"/>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1. Solution Productionizing &amp; Monitoring Setup</a:t>
          </a:r>
        </a:p>
      </dsp:txBody>
      <dsp:txXfrm>
        <a:off x="26930" y="105543"/>
        <a:ext cx="8175740" cy="497795"/>
      </dsp:txXfrm>
    </dsp:sp>
    <dsp:sp modelId="{E68E0C48-5654-48A6-8437-B7234D901A46}">
      <dsp:nvSpPr>
        <dsp:cNvPr id="0" name=""/>
        <dsp:cNvSpPr/>
      </dsp:nvSpPr>
      <dsp:spPr>
        <a:xfrm>
          <a:off x="0" y="630268"/>
          <a:ext cx="8229600" cy="1761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Research language may or may not be possible to use in productionizing</a:t>
          </a:r>
        </a:p>
        <a:p>
          <a:pPr marL="171450" lvl="1" indent="-171450" algn="l" defTabSz="800100">
            <a:lnSpc>
              <a:spcPct val="90000"/>
            </a:lnSpc>
            <a:spcBef>
              <a:spcPct val="0"/>
            </a:spcBef>
            <a:spcAft>
              <a:spcPct val="20000"/>
            </a:spcAft>
            <a:buChar char="•"/>
          </a:pPr>
          <a:r>
            <a:rPr lang="en-US" sz="1800" kern="1200" dirty="0"/>
            <a:t>If Research and productionizing language is different; porting the algorithm; finding related libraries &amp; writing custom code; writing wrapper APIs</a:t>
          </a:r>
        </a:p>
        <a:p>
          <a:pPr marL="171450" lvl="1" indent="-171450" algn="l" defTabSz="800100">
            <a:lnSpc>
              <a:spcPct val="90000"/>
            </a:lnSpc>
            <a:spcBef>
              <a:spcPct val="0"/>
            </a:spcBef>
            <a:spcAft>
              <a:spcPct val="20000"/>
            </a:spcAft>
            <a:buChar char="•"/>
          </a:pPr>
          <a:r>
            <a:rPr lang="en-US" sz="1800" kern="1200" dirty="0"/>
            <a:t>If both are same; how to make models more scalable &amp; achieve required efficiency;</a:t>
          </a:r>
        </a:p>
        <a:p>
          <a:pPr marL="171450" lvl="1" indent="-171450" algn="l" defTabSz="800100">
            <a:lnSpc>
              <a:spcPct val="90000"/>
            </a:lnSpc>
            <a:spcBef>
              <a:spcPct val="0"/>
            </a:spcBef>
            <a:spcAft>
              <a:spcPct val="20000"/>
            </a:spcAft>
            <a:buChar char="•"/>
          </a:pPr>
          <a:r>
            <a:rPr lang="en-US" sz="1800" kern="1200" dirty="0"/>
            <a:t>Devise mechanism to continuously monitor the performance of model setup</a:t>
          </a:r>
        </a:p>
      </dsp:txBody>
      <dsp:txXfrm>
        <a:off x="0" y="630268"/>
        <a:ext cx="8229600" cy="1761570"/>
      </dsp:txXfrm>
    </dsp:sp>
    <dsp:sp modelId="{48848CF4-5232-4A38-819A-F87B4CEDAD40}">
      <dsp:nvSpPr>
        <dsp:cNvPr id="0" name=""/>
        <dsp:cNvSpPr/>
      </dsp:nvSpPr>
      <dsp:spPr>
        <a:xfrm>
          <a:off x="0" y="2391838"/>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2. Solution Deployment</a:t>
          </a:r>
        </a:p>
      </dsp:txBody>
      <dsp:txXfrm>
        <a:off x="26930" y="2418768"/>
        <a:ext cx="8175740" cy="497795"/>
      </dsp:txXfrm>
    </dsp:sp>
    <dsp:sp modelId="{8CA6B735-109B-4C1B-97B4-F9DEBF8AAB38}">
      <dsp:nvSpPr>
        <dsp:cNvPr id="0" name=""/>
        <dsp:cNvSpPr/>
      </dsp:nvSpPr>
      <dsp:spPr>
        <a:xfrm>
          <a:off x="0" y="2943493"/>
          <a:ext cx="8229600"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Hosting solution in company’s data centers or on cloud based on company’s policies , infrastructure and cost</a:t>
          </a:r>
        </a:p>
      </dsp:txBody>
      <dsp:txXfrm>
        <a:off x="0" y="2943493"/>
        <a:ext cx="8229600" cy="571320"/>
      </dsp:txXfrm>
    </dsp:sp>
    <dsp:sp modelId="{A4BA20AD-999A-41B5-A3BB-1B49915E40C1}">
      <dsp:nvSpPr>
        <dsp:cNvPr id="0" name=""/>
        <dsp:cNvSpPr/>
      </dsp:nvSpPr>
      <dsp:spPr>
        <a:xfrm>
          <a:off x="0" y="3514813"/>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KPI Check</a:t>
          </a:r>
        </a:p>
      </dsp:txBody>
      <dsp:txXfrm>
        <a:off x="26930" y="3541743"/>
        <a:ext cx="8175740" cy="497795"/>
      </dsp:txXfrm>
    </dsp:sp>
    <dsp:sp modelId="{EF4D5501-AF45-46B7-A4AA-334D0EC6B3ED}">
      <dsp:nvSpPr>
        <dsp:cNvPr id="0" name=""/>
        <dsp:cNvSpPr/>
      </dsp:nvSpPr>
      <dsp:spPr>
        <a:xfrm>
          <a:off x="0" y="4066468"/>
          <a:ext cx="822960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Validating that target KPIs are met</a:t>
          </a:r>
        </a:p>
      </dsp:txBody>
      <dsp:txXfrm>
        <a:off x="0" y="4066468"/>
        <a:ext cx="8229600" cy="3808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E778-619C-4DC0-B6E7-5113AFE31478}">
      <dsp:nvSpPr>
        <dsp:cNvPr id="0" name=""/>
        <dsp:cNvSpPr/>
      </dsp:nvSpPr>
      <dsp:spPr>
        <a:xfrm>
          <a:off x="0" y="156029"/>
          <a:ext cx="8613315" cy="1234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ABC Organization allows employees to request cab service for scheduled time slots, having well-defined drop/pick up locations</a:t>
          </a:r>
        </a:p>
        <a:p>
          <a:pPr marL="171450" lvl="1" indent="-171450" algn="l" defTabSz="711200">
            <a:lnSpc>
              <a:spcPct val="90000"/>
            </a:lnSpc>
            <a:spcBef>
              <a:spcPct val="0"/>
            </a:spcBef>
            <a:spcAft>
              <a:spcPct val="15000"/>
            </a:spcAft>
            <a:buChar char="•"/>
          </a:pPr>
          <a:r>
            <a:rPr lang="en-US" sz="1600" kern="1200" dirty="0"/>
            <a:t>Services team manually creates routes for the given requests, which are often sub-optimal</a:t>
          </a:r>
        </a:p>
      </dsp:txBody>
      <dsp:txXfrm>
        <a:off x="0" y="156029"/>
        <a:ext cx="8613315" cy="1234800"/>
      </dsp:txXfrm>
    </dsp:sp>
    <dsp:sp modelId="{6D294D8D-C529-415C-A8E1-F8EDDE5306AB}">
      <dsp:nvSpPr>
        <dsp:cNvPr id="0" name=""/>
        <dsp:cNvSpPr/>
      </dsp:nvSpPr>
      <dsp:spPr>
        <a:xfrm>
          <a:off x="430665" y="37949"/>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marL="0" lvl="0" indent="0" algn="l" defTabSz="711200">
            <a:lnSpc>
              <a:spcPct val="90000"/>
            </a:lnSpc>
            <a:spcBef>
              <a:spcPct val="0"/>
            </a:spcBef>
            <a:spcAft>
              <a:spcPct val="35000"/>
            </a:spcAft>
            <a:buNone/>
          </a:pPr>
          <a:r>
            <a:rPr lang="en-US" sz="1600" kern="1200" dirty="0"/>
            <a:t>Problem Statement</a:t>
          </a:r>
        </a:p>
      </dsp:txBody>
      <dsp:txXfrm>
        <a:off x="442193" y="49477"/>
        <a:ext cx="6006264" cy="213104"/>
      </dsp:txXfrm>
    </dsp:sp>
    <dsp:sp modelId="{622692A4-9C09-4047-9094-EA7C3E2E688F}">
      <dsp:nvSpPr>
        <dsp:cNvPr id="0" name=""/>
        <dsp:cNvSpPr/>
      </dsp:nvSpPr>
      <dsp:spPr>
        <a:xfrm>
          <a:off x="0" y="1552110"/>
          <a:ext cx="8613315" cy="768599"/>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Used Large Neighborhood Search (LNS) – AI Search Metaheuristic</a:t>
          </a:r>
        </a:p>
        <a:p>
          <a:pPr marL="171450" lvl="1" indent="-171450" algn="l" defTabSz="711200">
            <a:lnSpc>
              <a:spcPct val="90000"/>
            </a:lnSpc>
            <a:spcBef>
              <a:spcPct val="0"/>
            </a:spcBef>
            <a:spcAft>
              <a:spcPct val="15000"/>
            </a:spcAft>
            <a:buChar char="•"/>
          </a:pPr>
          <a:r>
            <a:rPr lang="en-US" sz="1600" kern="1200" dirty="0"/>
            <a:t>Constraints built into LNS as Rules</a:t>
          </a:r>
        </a:p>
      </dsp:txBody>
      <dsp:txXfrm>
        <a:off x="0" y="1552110"/>
        <a:ext cx="8613315" cy="768599"/>
      </dsp:txXfrm>
    </dsp:sp>
    <dsp:sp modelId="{7907402A-4455-4901-BD2F-F544378B6C2E}">
      <dsp:nvSpPr>
        <dsp:cNvPr id="0" name=""/>
        <dsp:cNvSpPr/>
      </dsp:nvSpPr>
      <dsp:spPr>
        <a:xfrm>
          <a:off x="430665" y="1434030"/>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marL="0" lvl="0" indent="0" algn="l" defTabSz="711200">
            <a:lnSpc>
              <a:spcPct val="90000"/>
            </a:lnSpc>
            <a:spcBef>
              <a:spcPct val="0"/>
            </a:spcBef>
            <a:spcAft>
              <a:spcPct val="35000"/>
            </a:spcAft>
            <a:buNone/>
          </a:pPr>
          <a:r>
            <a:rPr lang="en-US" sz="1600" kern="1200" dirty="0"/>
            <a:t>Solution Approach</a:t>
          </a:r>
        </a:p>
      </dsp:txBody>
      <dsp:txXfrm>
        <a:off x="442193" y="1445558"/>
        <a:ext cx="6006264" cy="213104"/>
      </dsp:txXfrm>
    </dsp:sp>
    <dsp:sp modelId="{4CA70BB3-3038-404D-81BD-AFD678D6B96B}">
      <dsp:nvSpPr>
        <dsp:cNvPr id="0" name=""/>
        <dsp:cNvSpPr/>
      </dsp:nvSpPr>
      <dsp:spPr>
        <a:xfrm>
          <a:off x="0" y="2481990"/>
          <a:ext cx="8613315" cy="768599"/>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489" tIns="166624" rIns="66848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Overall Cost Optimization (Fuel, Security) and Travel Time Optimization</a:t>
          </a:r>
        </a:p>
        <a:p>
          <a:pPr marL="171450" lvl="1" indent="-171450" algn="l" defTabSz="711200">
            <a:lnSpc>
              <a:spcPct val="90000"/>
            </a:lnSpc>
            <a:spcBef>
              <a:spcPct val="0"/>
            </a:spcBef>
            <a:spcAft>
              <a:spcPct val="15000"/>
            </a:spcAft>
            <a:buChar char="•"/>
          </a:pPr>
          <a:r>
            <a:rPr lang="en-US" sz="1600" kern="1200" dirty="0"/>
            <a:t>No tedious manual planning required; more time window for user requests</a:t>
          </a:r>
        </a:p>
      </dsp:txBody>
      <dsp:txXfrm>
        <a:off x="0" y="2481990"/>
        <a:ext cx="8613315" cy="768599"/>
      </dsp:txXfrm>
    </dsp:sp>
    <dsp:sp modelId="{08B195DD-52E7-474F-8F00-E74AB9B79BE3}">
      <dsp:nvSpPr>
        <dsp:cNvPr id="0" name=""/>
        <dsp:cNvSpPr/>
      </dsp:nvSpPr>
      <dsp:spPr>
        <a:xfrm>
          <a:off x="430665" y="2363910"/>
          <a:ext cx="6029320" cy="2361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94" tIns="0" rIns="227894" bIns="0" numCol="1" spcCol="1270" anchor="ctr" anchorCtr="0">
          <a:noAutofit/>
        </a:bodyPr>
        <a:lstStyle/>
        <a:p>
          <a:pPr marL="0" lvl="0" indent="0" algn="l" defTabSz="711200">
            <a:lnSpc>
              <a:spcPct val="90000"/>
            </a:lnSpc>
            <a:spcBef>
              <a:spcPct val="0"/>
            </a:spcBef>
            <a:spcAft>
              <a:spcPct val="35000"/>
            </a:spcAft>
            <a:buNone/>
          </a:pPr>
          <a:r>
            <a:rPr lang="en-US" sz="1600" kern="1200" dirty="0"/>
            <a:t>Solution Benefits</a:t>
          </a:r>
        </a:p>
      </dsp:txBody>
      <dsp:txXfrm>
        <a:off x="442193" y="2375438"/>
        <a:ext cx="6006264"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107F47-C2C0-4BCB-9AD3-AE04CE4CAA2F}" type="datetimeFigureOut">
              <a:rPr lang="en-US" smtClean="0"/>
              <a:t>10/3/20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35028E-47DD-4B58-8D43-F65505D0BCB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4982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Traffic Management – e.g. CMU V2V traffic management system</a:t>
            </a:r>
          </a:p>
          <a:p>
            <a:r>
              <a:rPr lang="en-US" dirty="0"/>
              <a:t>Logistics – Delivery Route</a:t>
            </a:r>
          </a:p>
        </p:txBody>
      </p:sp>
      <p:sp>
        <p:nvSpPr>
          <p:cNvPr id="4" name="Slide Number Placeholder 3"/>
          <p:cNvSpPr>
            <a:spLocks noGrp="1"/>
          </p:cNvSpPr>
          <p:nvPr>
            <p:ph type="sldNum" sz="quarter" idx="10"/>
          </p:nvPr>
        </p:nvSpPr>
        <p:spPr/>
        <p:txBody>
          <a:bodyPr/>
          <a:lstStyle/>
          <a:p>
            <a:fld id="{D36ED3F8-F0F5-0740-80BB-A0AC688E8499}" type="slidenum">
              <a:rPr lang="en-US" smtClean="0"/>
              <a:pPr/>
              <a:t>38</a:t>
            </a:fld>
            <a:endParaRPr lang="en-US" dirty="0"/>
          </a:p>
        </p:txBody>
      </p:sp>
    </p:spTree>
    <p:extLst>
      <p:ext uri="{BB962C8B-B14F-4D97-AF65-F5344CB8AC3E}">
        <p14:creationId xmlns:p14="http://schemas.microsoft.com/office/powerpoint/2010/main" val="3388168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7E6B7A1-1A60-4CB5-83B3-0CE236199703}" type="datetimeFigureOut">
              <a:rPr lang="en-US" smtClean="0"/>
              <a:t>10/3/20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1093409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ricent Leadership Team">
    <p:spTree>
      <p:nvGrpSpPr>
        <p:cNvPr id="1" name=""/>
        <p:cNvGrpSpPr/>
        <p:nvPr/>
      </p:nvGrpSpPr>
      <p:grpSpPr>
        <a:xfrm>
          <a:off x="0" y="0"/>
          <a:ext cx="0" cy="0"/>
          <a:chOff x="0" y="0"/>
          <a:chExt cx="0" cy="0"/>
        </a:xfrm>
      </p:grpSpPr>
      <p:sp>
        <p:nvSpPr>
          <p:cNvPr id="6" name="TextBox 5"/>
          <p:cNvSpPr txBox="1"/>
          <p:nvPr userDrawn="1"/>
        </p:nvSpPr>
        <p:spPr>
          <a:xfrm>
            <a:off x="8580398" y="6585831"/>
            <a:ext cx="563604" cy="211596"/>
          </a:xfrm>
          <a:prstGeom prst="rect">
            <a:avLst/>
          </a:prstGeom>
          <a:ln>
            <a:noFill/>
          </a:ln>
        </p:spPr>
        <p:txBody>
          <a:bodyPr wrap="square" rtlCol="0" anchor="ctr">
            <a:spAutoFit/>
          </a:bodyPr>
          <a:lstStyle/>
          <a:p>
            <a:pPr marL="0" indent="0" algn="ctr"/>
            <a:fld id="{9C0653CD-709A-4C23-AF85-C211F9C3D3CB}" type="slidenum">
              <a:rPr lang="nl-NL" sz="775" smtClean="0">
                <a:solidFill>
                  <a:schemeClr val="tx1"/>
                </a:solidFill>
                <a:latin typeface="+mj-lt"/>
                <a:ea typeface="BentonSans"/>
                <a:cs typeface="BentonSans"/>
                <a:sym typeface="BentonSans"/>
              </a:rPr>
              <a:pPr marL="0" indent="0" algn="ctr"/>
              <a:t>‹#›</a:t>
            </a:fld>
            <a:endParaRPr lang="en-GB" sz="775" dirty="0">
              <a:solidFill>
                <a:schemeClr val="tx1"/>
              </a:solidFill>
              <a:latin typeface="+mj-lt"/>
              <a:ea typeface="BentonSans"/>
              <a:cs typeface="BentonSans"/>
              <a:sym typeface="BentonSans"/>
            </a:endParaRPr>
          </a:p>
        </p:txBody>
      </p:sp>
      <p:sp>
        <p:nvSpPr>
          <p:cNvPr id="45" name="Text Placeholder 10"/>
          <p:cNvSpPr>
            <a:spLocks noGrp="1"/>
          </p:cNvSpPr>
          <p:nvPr>
            <p:ph type="body" sz="quarter" idx="25" hasCustomPrompt="1"/>
          </p:nvPr>
        </p:nvSpPr>
        <p:spPr>
          <a:xfrm>
            <a:off x="309669" y="645147"/>
            <a:ext cx="7176120" cy="545609"/>
          </a:xfrm>
          <a:prstGeom prst="rect">
            <a:avLst/>
          </a:prstGeom>
        </p:spPr>
        <p:txBody>
          <a:bodyPr lIns="91111" tIns="45555" rIns="91111" bIns="45555"/>
          <a:lstStyle>
            <a:lvl1pPr marL="0" indent="0">
              <a:buNone/>
              <a:defRPr sz="2115" b="0" baseline="0">
                <a:latin typeface="+mj-lt"/>
              </a:defRPr>
            </a:lvl1pPr>
            <a:lvl2pPr>
              <a:defRPr sz="2115"/>
            </a:lvl2pPr>
            <a:lvl3pPr>
              <a:defRPr sz="2115"/>
            </a:lvl3pPr>
            <a:lvl4pPr>
              <a:defRPr sz="2115"/>
            </a:lvl4pPr>
            <a:lvl5pPr>
              <a:defRPr sz="2115"/>
            </a:lvl5pPr>
          </a:lstStyle>
          <a:p>
            <a:pPr lvl="0"/>
            <a:r>
              <a:rPr lang="nl-NL" dirty="0" err="1"/>
              <a:t>Aricent</a:t>
            </a:r>
            <a:r>
              <a:rPr lang="nl-NL" dirty="0"/>
              <a:t> </a:t>
            </a:r>
            <a:r>
              <a:rPr lang="nl-NL" dirty="0" err="1"/>
              <a:t>Leadership</a:t>
            </a:r>
            <a:r>
              <a:rPr lang="nl-NL" dirty="0"/>
              <a:t> Team</a:t>
            </a:r>
            <a:endParaRPr lang="en-GB" dirty="0"/>
          </a:p>
        </p:txBody>
      </p:sp>
    </p:spTree>
    <p:extLst>
      <p:ext uri="{BB962C8B-B14F-4D97-AF65-F5344CB8AC3E}">
        <p14:creationId xmlns:p14="http://schemas.microsoft.com/office/powerpoint/2010/main" val="133534219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p>
            <a:fld id="{24DC790F-7421-49B5-A335-8A15BB65C9AD}" type="datetime1">
              <a:rPr lang="en-US" smtClean="0"/>
              <a:t>10/3/20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898977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p>
            <a:fld id="{5D1E2D5E-AC7B-4B37-9246-DABB8770DABE}" type="datetime1">
              <a:rPr lang="en-US" smtClean="0"/>
              <a:t>10/3/20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p>
            <a:fld id="{29C7079E-14CB-49E3-8BA8-C540CEA3A588}" type="slidenum">
              <a:rPr lang="en-US" smtClean="0"/>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1172399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p>
            <a:fld id="{2E7CC8AB-DA3C-4CB0-8904-60D39B1950B9}" type="datetime1">
              <a:rPr lang="en-US" smtClean="0"/>
              <a:t>10/3/20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222467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p>
            <a:fld id="{6D3843B5-5FC3-457A-8B78-AA42173FD6A0}" type="datetime1">
              <a:rPr lang="en-US" smtClean="0"/>
              <a:t>10/3/20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487682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p>
            <a:fld id="{2D19A4DA-62CB-43A4-9353-73E74A75742A}" type="datetime1">
              <a:rPr lang="en-US" smtClean="0"/>
              <a:t>10/3/20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382885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p>
            <a:fld id="{FE2A3B25-CB58-45A2-92CE-132D94BDC731}" type="datetime1">
              <a:rPr lang="en-US" smtClean="0"/>
              <a:t>10/3/20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066297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p>
            <a:fld id="{EAE2A60D-A378-4388-8F7C-2CE3DBDA5931}" type="datetime1">
              <a:rPr lang="en-US" smtClean="0"/>
              <a:t>10/3/20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724021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p>
            <a:fld id="{24C364BE-BBB4-4250-A714-DA52E34663AC}" type="datetime1">
              <a:rPr lang="en-US" smtClean="0"/>
              <a:t>10/3/20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837923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p>
            <a:fld id="{B07ECB27-79A4-4C4B-A5AA-09D7B8C301AE}" type="datetime1">
              <a:rPr lang="en-US" smtClean="0"/>
              <a:t>10/3/20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4996403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p>
            <a:fld id="{0620B13D-7C50-4893-9B96-D671BAC7961C}" type="datetime1">
              <a:rPr lang="en-US" smtClean="0"/>
              <a:t>10/3/20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218732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p>
            <a:fld id="{FCBAAED9-73BB-43FB-BE57-5F116564B6DB}" type="datetime1">
              <a:rPr lang="en-US" smtClean="0"/>
              <a:t>10/3/20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298254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lvl1pPr marL="0" indent="0">
              <a:buNone/>
              <a:defRPr sz="794" b="1" cap="all" baseline="0">
                <a:solidFill>
                  <a:srgbClr val="EB8024"/>
                </a:solidFill>
                <a:latin typeface="+mj-lt"/>
                <a:cs typeface="BentonSans Book"/>
              </a:defRPr>
            </a:lvl1pPr>
          </a:lstStyle>
          <a:p>
            <a:pPr lvl="0"/>
            <a:r>
              <a:rPr lang="en-US" dirty="0"/>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lvl1pPr marL="0" indent="0">
              <a:buNone/>
              <a:defRPr sz="1588" baseline="0">
                <a:latin typeface="+mj-lt"/>
              </a:defRPr>
            </a:lvl1pPr>
            <a:lvl2pPr>
              <a:defRPr sz="1588"/>
            </a:lvl2pPr>
            <a:lvl3pPr>
              <a:defRPr sz="1588"/>
            </a:lvl3pPr>
            <a:lvl4pPr>
              <a:defRPr sz="1588"/>
            </a:lvl4pPr>
            <a:lvl5pPr>
              <a:defRPr sz="1588"/>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dirty="0">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lvl1pPr marL="151198" indent="-151198">
              <a:buClr>
                <a:srgbClr val="EB8024"/>
              </a:buClr>
              <a:buFont typeface="Arial"/>
              <a:buChar char="•"/>
              <a:defRPr sz="899">
                <a:latin typeface="Georgia"/>
                <a:cs typeface="Georgia"/>
              </a:defRPr>
            </a:lvl1pPr>
            <a:lvl2pPr marL="494080" indent="-151198">
              <a:buClr>
                <a:srgbClr val="EB8024"/>
              </a:buClr>
              <a:buFont typeface="Arial"/>
              <a:buChar char="•"/>
              <a:defRPr sz="899">
                <a:latin typeface="Georgia"/>
                <a:cs typeface="Georgia"/>
              </a:defRPr>
            </a:lvl2pPr>
            <a:lvl3pPr marL="836963" indent="-151198">
              <a:buClr>
                <a:srgbClr val="EB8024"/>
              </a:buClr>
              <a:buFont typeface="Arial"/>
              <a:buChar char="•"/>
              <a:defRPr sz="899">
                <a:latin typeface="Georgia"/>
                <a:cs typeface="Georgia"/>
              </a:defRPr>
            </a:lvl3pPr>
            <a:lvl4pPr marL="1179845" indent="-151198">
              <a:buClr>
                <a:srgbClr val="EB8024"/>
              </a:buClr>
              <a:buFont typeface="Arial"/>
              <a:buChar char="•"/>
              <a:defRPr sz="899">
                <a:latin typeface="Georgia"/>
                <a:cs typeface="Georgia"/>
              </a:defRPr>
            </a:lvl4pPr>
            <a:lvl5pPr marL="1522728" indent="-151198">
              <a:buClr>
                <a:srgbClr val="EB8024"/>
              </a:buClr>
              <a:buFont typeface="Arial"/>
              <a:buChar char="•"/>
              <a:defRPr sz="899">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p>
            <a:pPr lvl="0">
              <a:defRPr sz="2400">
                <a:solidFill>
                  <a:srgbClr val="F2AC00"/>
                </a:solidFill>
              </a:defRPr>
            </a:pPr>
            <a:endParaRPr sz="1270" dirty="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dirty="0"/>
          </a:p>
        </p:txBody>
      </p:sp>
    </p:spTree>
    <p:extLst>
      <p:ext uri="{BB962C8B-B14F-4D97-AF65-F5344CB8AC3E}">
        <p14:creationId xmlns:p14="http://schemas.microsoft.com/office/powerpoint/2010/main" val="5006046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2339242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E6B7A1-1A60-4CB5-83B3-0CE236199703}" type="datetimeFigureOut">
              <a:rPr lang="en-US" smtClean="0"/>
              <a:t>10/3/20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E6B7A1-1A60-4CB5-83B3-0CE236199703}" type="datetimeFigureOut">
              <a:rPr lang="en-US" smtClean="0"/>
              <a:t>10/3/20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E6B7A1-1A60-4CB5-83B3-0CE236199703}" type="datetimeFigureOut">
              <a:rPr lang="en-US" smtClean="0"/>
              <a:t>10/3/20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E6B7A1-1A60-4CB5-83B3-0CE236199703}" type="datetimeFigureOut">
              <a:rPr lang="en-US" smtClean="0"/>
              <a:t>10/3/20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6B7A1-1A60-4CB5-83B3-0CE236199703}" type="datetimeFigureOut">
              <a:rPr lang="en-US" smtClean="0"/>
              <a:t>10/3/20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10/3/20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10/3/20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6B7A1-1A60-4CB5-83B3-0CE236199703}" type="datetimeFigureOut">
              <a:rPr lang="en-US" smtClean="0"/>
              <a:t>10/3/20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6DAAC-8ABD-4CAE-AF6B-733F259BCA5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6"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2156B-E58D-4B8D-8888-B311B490C688}" type="datetime1">
              <a:rPr lang="en-US" smtClean="0"/>
              <a:t>10/3/20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C7079E-14CB-49E3-8BA8-C540CEA3A588}" type="slidenum">
              <a:rPr lang="en-US" smtClean="0"/>
              <a:t>‹#›</a:t>
            </a:fld>
            <a:endParaRPr lang="en-US"/>
          </a:p>
        </p:txBody>
      </p:sp>
    </p:spTree>
    <p:extLst>
      <p:ext uri="{BB962C8B-B14F-4D97-AF65-F5344CB8AC3E}">
        <p14:creationId xmlns:p14="http://schemas.microsoft.com/office/powerpoint/2010/main" val="327809946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image" Target="../media/image16.png"/><Relationship Id="rId1" Type="http://schemas.openxmlformats.org/officeDocument/2006/relationships/slideLayout" Target="../slideLayouts/slideLayout26.xml"/><Relationship Id="rId4" Type="http://schemas.openxmlformats.org/officeDocument/2006/relationships/hyperlink" Target="https://blog.contactsunny.com/data-science/different-types-of-validations-in-machine-learning-cross-valida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hyperlink" Target="https://towardsdatascience.com/creating-benchmark-models-the-scikit-learn-way-af227f6ea97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hanacademy.org/partner-content/wi-phi/wiphi-critical-thinking/wiphi-fundamentals/v/bayes-theorem" TargetMode="External"/><Relationship Id="rId2" Type="http://schemas.openxmlformats.org/officeDocument/2006/relationships/hyperlink" Target="https://www.edureka.co/blog/naive-bayes-classifier/" TargetMode="Externa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analyticsvidhya.com/blog/2017/09/naive-bayes-explained/"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www.analyticsvidhya.com/blog/2019/08/11-important-model-evaluation-error-metrics/" TargetMode="External"/><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hyperlink" Target="https://towardsdatascience.com/balancing-bias-and-variance-to-control-errors-in-machine-learning-16ced95724db"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towardsdatascience.com/regularization-in-machine-learning-76441ddcf99a"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hyperlink" Target="https://www.klipfolio.com/resources/articles/what-is-data-visualization" TargetMode="Externa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hyperlink" Target="https://www.questionpro.com/blog/qualitative-data/" TargetMode="External"/><Relationship Id="rId3" Type="http://schemas.openxmlformats.org/officeDocument/2006/relationships/hyperlink" Target="https://www.altexsoft.com/blog/datascience/how-to-structure-data-science-team-key-models-and-roles/" TargetMode="External"/><Relationship Id="rId7" Type="http://schemas.openxmlformats.org/officeDocument/2006/relationships/hyperlink" Target="https://www.slideshare.net/priyansakthi/methods-of-data-collection-16037781" TargetMode="External"/><Relationship Id="rId2" Type="http://schemas.openxmlformats.org/officeDocument/2006/relationships/hyperlink" Target="https://www.bouvet.no/bouvet-deler/roles-in-a-data-science-project" TargetMode="External"/><Relationship Id="rId1" Type="http://schemas.openxmlformats.org/officeDocument/2006/relationships/slideLayout" Target="../slideLayouts/slideLayout12.xml"/><Relationship Id="rId6" Type="http://schemas.openxmlformats.org/officeDocument/2006/relationships/hyperlink" Target="https://www.dezyre.com/article/life-cycle-of-a-data-science-project/270" TargetMode="External"/><Relationship Id="rId11" Type="http://schemas.openxmlformats.org/officeDocument/2006/relationships/hyperlink" Target="https://www.coursera.org/learn/decision-making" TargetMode="External"/><Relationship Id="rId5" Type="http://schemas.openxmlformats.org/officeDocument/2006/relationships/hyperlink" Target="https://towardsdatascience.com/5-steps-of-a-data-science-project-lifecycle-26c50372b492" TargetMode="External"/><Relationship Id="rId10" Type="http://schemas.openxmlformats.org/officeDocument/2006/relationships/hyperlink" Target="https://www.mymarketresearchmethods.com/types-of-data-nominal-ordinal-interval-ratio/" TargetMode="External"/><Relationship Id="rId4" Type="http://schemas.openxmlformats.org/officeDocument/2006/relationships/hyperlink" Target="https://www.quora.com/What-is-the-life-cycle-of-a-data-science-project" TargetMode="External"/><Relationship Id="rId9" Type="http://schemas.openxmlformats.org/officeDocument/2006/relationships/hyperlink" Target="https://surfstat.anu.edu.au/surfstat-home/1-1-1.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Data Science Process</a:t>
            </a:r>
          </a:p>
        </p:txBody>
      </p:sp>
      <p:sp>
        <p:nvSpPr>
          <p:cNvPr id="7" name="Subtitle 6"/>
          <p:cNvSpPr>
            <a:spLocks noGrp="1"/>
          </p:cNvSpPr>
          <p:nvPr>
            <p:ph type="subTitle" idx="1"/>
          </p:nvPr>
        </p:nvSpPr>
        <p:spPr>
          <a:xfrm>
            <a:off x="1175657" y="3352800"/>
            <a:ext cx="6858000" cy="1655762"/>
          </a:xfrm>
        </p:spPr>
        <p:txBody>
          <a:bodyPr/>
          <a:lstStyle/>
          <a:p>
            <a:r>
              <a:rPr lang="en-US" dirty="0"/>
              <a:t>Lecture – 4, 5 (Part-2)</a:t>
            </a:r>
          </a:p>
          <a:p>
            <a:r>
              <a:rPr lang="en-US" dirty="0"/>
              <a:t>Sumita Narang</a:t>
            </a:r>
          </a:p>
        </p:txBody>
      </p:sp>
    </p:spTree>
    <p:extLst>
      <p:ext uri="{BB962C8B-B14F-4D97-AF65-F5344CB8AC3E}">
        <p14:creationId xmlns:p14="http://schemas.microsoft.com/office/powerpoint/2010/main" val="363058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object 71"/>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p>
            <a:endParaRPr sz="1539"/>
          </a:p>
        </p:txBody>
      </p:sp>
      <p:sp>
        <p:nvSpPr>
          <p:cNvPr id="72" name="object 72"/>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p>
            <a:endParaRPr sz="1539"/>
          </a:p>
        </p:txBody>
      </p:sp>
      <p:pic>
        <p:nvPicPr>
          <p:cNvPr id="58"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3319" y="6221703"/>
            <a:ext cx="98489" cy="105285"/>
          </a:xfrm>
          <a:prstGeom prst="rect">
            <a:avLst/>
          </a:prstGeom>
        </p:spPr>
        <p:txBody>
          <a:bodyPr vert="horz" wrap="none" lIns="0" tIns="0" rIns="0" bIns="0" rtlCol="0">
            <a:spAutoFit/>
          </a:bodyPr>
          <a:lstStyle/>
          <a:p>
            <a:r>
              <a:rPr sz="684" spc="9" dirty="0">
                <a:latin typeface="Arial"/>
                <a:cs typeface="Arial"/>
              </a:rPr>
              <a:t>20</a:t>
            </a:r>
            <a:endParaRPr sz="684">
              <a:latin typeface="Arial"/>
              <a:cs typeface="Arial"/>
            </a:endParaRPr>
          </a:p>
        </p:txBody>
      </p:sp>
      <p:sp>
        <p:nvSpPr>
          <p:cNvPr id="3" name="text 1"/>
          <p:cNvSpPr txBox="1"/>
          <p:nvPr/>
        </p:nvSpPr>
        <p:spPr>
          <a:xfrm>
            <a:off x="6343547" y="6226899"/>
            <a:ext cx="1528688" cy="101438"/>
          </a:xfrm>
          <a:prstGeom prst="rect">
            <a:avLst/>
          </a:prstGeom>
        </p:spPr>
        <p:txBody>
          <a:bodyPr vert="horz" wrap="none" lIns="0" tIns="0" rIns="0" bIns="0" rtlCol="0">
            <a:spAutoFit/>
          </a:bodyPr>
          <a:lstStyle/>
          <a:p>
            <a:r>
              <a:rPr sz="659" spc="9" dirty="0">
                <a:latin typeface="Arial"/>
                <a:cs typeface="Arial"/>
              </a:rPr>
              <a:t>BAZG523(Introduction to Data Science)</a:t>
            </a:r>
            <a:endParaRPr sz="599">
              <a:latin typeface="Arial"/>
              <a:cs typeface="Arial"/>
            </a:endParaRPr>
          </a:p>
        </p:txBody>
      </p:sp>
      <p:pic>
        <p:nvPicPr>
          <p:cNvPr id="5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0033" y="3520590"/>
            <a:ext cx="3779791" cy="2563741"/>
          </a:xfrm>
          <a:prstGeom prst="rect">
            <a:avLst/>
          </a:prstGeom>
        </p:spPr>
      </p:pic>
      <p:sp>
        <p:nvSpPr>
          <p:cNvPr id="4" name="text 1"/>
          <p:cNvSpPr txBox="1"/>
          <p:nvPr/>
        </p:nvSpPr>
        <p:spPr>
          <a:xfrm>
            <a:off x="934477" y="1460313"/>
            <a:ext cx="6789294" cy="473719"/>
          </a:xfrm>
          <a:prstGeom prst="rect">
            <a:avLst/>
          </a:prstGeom>
        </p:spPr>
        <p:txBody>
          <a:bodyPr vert="horz" wrap="none" lIns="0" tIns="0" rIns="0" bIns="0" rtlCol="0">
            <a:spAutoFit/>
          </a:bodyPr>
          <a:lstStyle/>
          <a:p>
            <a:r>
              <a:rPr sz="1539" b="1" spc="9" dirty="0">
                <a:latin typeface="Arial"/>
                <a:cs typeface="Arial"/>
              </a:rPr>
              <a:t>K-Fold Cross-Validation: </a:t>
            </a:r>
            <a:r>
              <a:rPr sz="1539" spc="9" dirty="0">
                <a:latin typeface="Arial"/>
                <a:cs typeface="Arial"/>
              </a:rPr>
              <a:t>If k=5 the dataset will be divided into 5 equal parts</a:t>
            </a:r>
            <a:endParaRPr sz="1539">
              <a:latin typeface="Arial"/>
              <a:cs typeface="Arial"/>
            </a:endParaRPr>
          </a:p>
          <a:p>
            <a:r>
              <a:rPr sz="1539" spc="9" dirty="0">
                <a:latin typeface="Arial"/>
                <a:cs typeface="Arial"/>
              </a:rPr>
              <a:t>and the below process will run 5 times, each time with a different holdout set.</a:t>
            </a:r>
            <a:endParaRPr sz="1539">
              <a:latin typeface="Arial"/>
              <a:cs typeface="Arial"/>
            </a:endParaRPr>
          </a:p>
        </p:txBody>
      </p:sp>
      <p:sp>
        <p:nvSpPr>
          <p:cNvPr id="5" name="text 1"/>
          <p:cNvSpPr txBox="1"/>
          <p:nvPr/>
        </p:nvSpPr>
        <p:spPr>
          <a:xfrm>
            <a:off x="934476" y="1976380"/>
            <a:ext cx="2940870" cy="236860"/>
          </a:xfrm>
          <a:prstGeom prst="rect">
            <a:avLst/>
          </a:prstGeom>
        </p:spPr>
        <p:txBody>
          <a:bodyPr vert="horz" wrap="none" lIns="0" tIns="0" rIns="0" bIns="0" rtlCol="0">
            <a:spAutoFit/>
          </a:bodyPr>
          <a:lstStyle/>
          <a:p>
            <a:r>
              <a:rPr sz="1539" spc="9" dirty="0">
                <a:latin typeface="Arial"/>
                <a:cs typeface="Arial"/>
              </a:rPr>
              <a:t>1. Take a group as a test data set</a:t>
            </a:r>
            <a:endParaRPr sz="1539">
              <a:latin typeface="Arial"/>
              <a:cs typeface="Arial"/>
            </a:endParaRPr>
          </a:p>
        </p:txBody>
      </p:sp>
      <p:sp>
        <p:nvSpPr>
          <p:cNvPr id="6" name="text 1"/>
          <p:cNvSpPr txBox="1"/>
          <p:nvPr/>
        </p:nvSpPr>
        <p:spPr>
          <a:xfrm>
            <a:off x="934477" y="2257896"/>
            <a:ext cx="4465710" cy="236860"/>
          </a:xfrm>
          <a:prstGeom prst="rect">
            <a:avLst/>
          </a:prstGeom>
        </p:spPr>
        <p:txBody>
          <a:bodyPr vert="horz" wrap="none" lIns="0" tIns="0" rIns="0" bIns="0" rtlCol="0">
            <a:spAutoFit/>
          </a:bodyPr>
          <a:lstStyle/>
          <a:p>
            <a:r>
              <a:rPr sz="1539" spc="9" dirty="0">
                <a:latin typeface="Arial"/>
                <a:cs typeface="Arial"/>
              </a:rPr>
              <a:t>2. Take the remaining groups as a training data set</a:t>
            </a:r>
            <a:endParaRPr sz="1539">
              <a:latin typeface="Arial"/>
              <a:cs typeface="Arial"/>
            </a:endParaRPr>
          </a:p>
        </p:txBody>
      </p:sp>
      <p:sp>
        <p:nvSpPr>
          <p:cNvPr id="7" name="text 1"/>
          <p:cNvSpPr txBox="1"/>
          <p:nvPr/>
        </p:nvSpPr>
        <p:spPr>
          <a:xfrm>
            <a:off x="934476" y="2539510"/>
            <a:ext cx="5940922" cy="236860"/>
          </a:xfrm>
          <a:prstGeom prst="rect">
            <a:avLst/>
          </a:prstGeom>
        </p:spPr>
        <p:txBody>
          <a:bodyPr vert="horz" wrap="none" lIns="0" tIns="0" rIns="0" bIns="0" rtlCol="0">
            <a:spAutoFit/>
          </a:bodyPr>
          <a:lstStyle/>
          <a:p>
            <a:r>
              <a:rPr sz="1539" spc="9" dirty="0">
                <a:latin typeface="Arial"/>
                <a:cs typeface="Arial"/>
              </a:rPr>
              <a:t>3. Fit a model on the training set and evaluate it on the test data set</a:t>
            </a:r>
            <a:endParaRPr sz="1539">
              <a:latin typeface="Arial"/>
              <a:cs typeface="Arial"/>
            </a:endParaRPr>
          </a:p>
        </p:txBody>
      </p:sp>
      <p:sp>
        <p:nvSpPr>
          <p:cNvPr id="8" name="text 1"/>
          <p:cNvSpPr txBox="1"/>
          <p:nvPr/>
        </p:nvSpPr>
        <p:spPr>
          <a:xfrm>
            <a:off x="934477" y="2821027"/>
            <a:ext cx="4646208" cy="236860"/>
          </a:xfrm>
          <a:prstGeom prst="rect">
            <a:avLst/>
          </a:prstGeom>
        </p:spPr>
        <p:txBody>
          <a:bodyPr vert="horz" wrap="none" lIns="0" tIns="0" rIns="0" bIns="0" rtlCol="0">
            <a:spAutoFit/>
          </a:bodyPr>
          <a:lstStyle/>
          <a:p>
            <a:r>
              <a:rPr sz="1539" spc="9" dirty="0">
                <a:latin typeface="Arial"/>
                <a:cs typeface="Arial"/>
              </a:rPr>
              <a:t>4. Retain the evaluation score and discard the model</a:t>
            </a:r>
            <a:endParaRPr sz="1539">
              <a:latin typeface="Arial"/>
              <a:cs typeface="Arial"/>
            </a:endParaRPr>
          </a:p>
        </p:txBody>
      </p:sp>
      <p:sp>
        <p:nvSpPr>
          <p:cNvPr id="9" name="text 1"/>
          <p:cNvSpPr txBox="1"/>
          <p:nvPr/>
        </p:nvSpPr>
        <p:spPr>
          <a:xfrm>
            <a:off x="934477" y="3102544"/>
            <a:ext cx="6575967" cy="473719"/>
          </a:xfrm>
          <a:prstGeom prst="rect">
            <a:avLst/>
          </a:prstGeom>
        </p:spPr>
        <p:txBody>
          <a:bodyPr vert="horz" wrap="none" lIns="0" tIns="0" rIns="0" bIns="0" rtlCol="0">
            <a:spAutoFit/>
          </a:bodyPr>
          <a:lstStyle/>
          <a:p>
            <a:r>
              <a:rPr sz="1539" spc="9" dirty="0">
                <a:latin typeface="Arial"/>
                <a:cs typeface="Arial"/>
              </a:rPr>
              <a:t>At the end of the above process summarize the skill of the model using the</a:t>
            </a:r>
            <a:endParaRPr sz="1539">
              <a:latin typeface="Arial"/>
              <a:cs typeface="Arial"/>
            </a:endParaRPr>
          </a:p>
          <a:p>
            <a:r>
              <a:rPr sz="1539" spc="9" dirty="0">
                <a:latin typeface="Arial"/>
                <a:cs typeface="Arial"/>
              </a:rPr>
              <a:t>average of model evaluation scores.</a:t>
            </a:r>
            <a:endParaRPr sz="1539">
              <a:latin typeface="Arial"/>
              <a:cs typeface="Arial"/>
            </a:endParaRPr>
          </a:p>
        </p:txBody>
      </p:sp>
      <p:sp>
        <p:nvSpPr>
          <p:cNvPr id="10" name="text 1"/>
          <p:cNvSpPr txBox="1"/>
          <p:nvPr/>
        </p:nvSpPr>
        <p:spPr>
          <a:xfrm>
            <a:off x="739039" y="529163"/>
            <a:ext cx="4296241" cy="461665"/>
          </a:xfrm>
          <a:prstGeom prst="rect">
            <a:avLst/>
          </a:prstGeom>
        </p:spPr>
        <p:txBody>
          <a:bodyPr vert="horz" wrap="none" lIns="0" tIns="0" rIns="0" bIns="0" rtlCol="0">
            <a:spAutoFit/>
          </a:bodyPr>
          <a:lstStyle/>
          <a:p>
            <a:pPr indent="-342900">
              <a:lnSpc>
                <a:spcPts val="3600"/>
              </a:lnSpc>
            </a:pPr>
            <a:r>
              <a:rPr sz="3600" b="1" spc="-150" dirty="0">
                <a:latin typeface="Arial" pitchFamily="34" charset="0"/>
                <a:cs typeface="Arial" pitchFamily="34" charset="0"/>
              </a:rPr>
              <a:t>Cross-Validation (2/3)</a:t>
            </a:r>
          </a:p>
        </p:txBody>
      </p:sp>
      <p:sp>
        <p:nvSpPr>
          <p:cNvPr id="11" name="text 1"/>
          <p:cNvSpPr txBox="1"/>
          <p:nvPr/>
        </p:nvSpPr>
        <p:spPr>
          <a:xfrm>
            <a:off x="739039" y="5993588"/>
            <a:ext cx="5919313" cy="134204"/>
          </a:xfrm>
          <a:prstGeom prst="rect">
            <a:avLst/>
          </a:prstGeom>
        </p:spPr>
        <p:txBody>
          <a:bodyPr vert="horz" wrap="none" lIns="0" tIns="0" rIns="0" bIns="0" rtlCol="0">
            <a:spAutoFit/>
          </a:bodyPr>
          <a:lstStyle/>
          <a:p>
            <a:r>
              <a:rPr sz="872" i="1" spc="9" dirty="0">
                <a:latin typeface="Arial"/>
                <a:cs typeface="Arial"/>
              </a:rPr>
              <a:t>Sources: </a:t>
            </a:r>
            <a:r>
              <a:rPr sz="872" i="1" spc="9" dirty="0">
                <a:solidFill>
                  <a:srgbClr val="0000FF"/>
                </a:solidFill>
                <a:latin typeface="Arial"/>
                <a:cs typeface="Arial"/>
              </a:rPr>
              <a:t>https://towardsdatascience.com/cross-validation-explained-evaluating-estimator-performance-e51e5430ff85</a:t>
            </a:r>
            <a:endParaRPr sz="855">
              <a:latin typeface="Arial"/>
              <a:cs typeface="Arial"/>
            </a:endParaRPr>
          </a:p>
        </p:txBody>
      </p:sp>
      <p:sp>
        <p:nvSpPr>
          <p:cNvPr id="73" name="object 73"/>
          <p:cNvSpPr/>
          <p:nvPr/>
        </p:nvSpPr>
        <p:spPr>
          <a:xfrm>
            <a:off x="1221264" y="6110399"/>
            <a:ext cx="5441596" cy="7820"/>
          </a:xfrm>
          <a:custGeom>
            <a:avLst/>
            <a:gdLst/>
            <a:ahLst/>
            <a:cxnLst/>
            <a:rect l="l" t="t" r="r" b="b"/>
            <a:pathLst>
              <a:path w="6362700" h="9144">
                <a:moveTo>
                  <a:pt x="0" y="0"/>
                </a:moveTo>
                <a:lnTo>
                  <a:pt x="2121408" y="0"/>
                </a:lnTo>
                <a:lnTo>
                  <a:pt x="4242816" y="0"/>
                </a:lnTo>
                <a:lnTo>
                  <a:pt x="6362700" y="0"/>
                </a:lnTo>
                <a:lnTo>
                  <a:pt x="6362700" y="9144"/>
                </a:lnTo>
                <a:lnTo>
                  <a:pt x="4242816" y="9144"/>
                </a:lnTo>
                <a:lnTo>
                  <a:pt x="2121408" y="9144"/>
                </a:lnTo>
                <a:lnTo>
                  <a:pt x="0" y="9144"/>
                </a:lnTo>
                <a:close/>
              </a:path>
            </a:pathLst>
          </a:custGeom>
          <a:solidFill>
            <a:srgbClr val="0000FF"/>
          </a:solidFill>
        </p:spPr>
        <p:txBody>
          <a:bodyPr wrap="square" lIns="0" tIns="0" rIns="0" bIns="0" rtlCol="0">
            <a:noAutofit/>
          </a:bodyPr>
          <a:lstStyle/>
          <a:p>
            <a:endParaRPr sz="1539"/>
          </a:p>
        </p:txBody>
      </p:sp>
      <p:sp>
        <p:nvSpPr>
          <p:cNvPr id="12" name="text 1"/>
          <p:cNvSpPr txBox="1"/>
          <p:nvPr/>
        </p:nvSpPr>
        <p:spPr>
          <a:xfrm>
            <a:off x="1130008" y="6130484"/>
            <a:ext cx="2914324" cy="134204"/>
          </a:xfrm>
          <a:prstGeom prst="rect">
            <a:avLst/>
          </a:prstGeom>
        </p:spPr>
        <p:txBody>
          <a:bodyPr vert="horz" wrap="none" lIns="0" tIns="0" rIns="0" bIns="0" rtlCol="0">
            <a:spAutoFit/>
          </a:bodyPr>
          <a:lstStyle/>
          <a:p>
            <a:r>
              <a:rPr sz="872" i="1" spc="9" dirty="0">
                <a:solidFill>
                  <a:srgbClr val="0000FF"/>
                </a:solidFill>
                <a:latin typeface="Arial"/>
                <a:cs typeface="Arial"/>
              </a:rPr>
              <a:t>https://magoosh.com/data-science/k-fold-cross-validation/</a:t>
            </a:r>
            <a:endParaRPr sz="855">
              <a:latin typeface="Arial"/>
              <a:cs typeface="Arial"/>
            </a:endParaRPr>
          </a:p>
        </p:txBody>
      </p:sp>
      <p:sp>
        <p:nvSpPr>
          <p:cNvPr id="74" name="object 74"/>
          <p:cNvSpPr/>
          <p:nvPr/>
        </p:nvSpPr>
        <p:spPr>
          <a:xfrm>
            <a:off x="1130028" y="6247254"/>
            <a:ext cx="2915653" cy="7819"/>
          </a:xfrm>
          <a:custGeom>
            <a:avLst/>
            <a:gdLst/>
            <a:ahLst/>
            <a:cxnLst/>
            <a:rect l="l" t="t" r="r" b="b"/>
            <a:pathLst>
              <a:path w="3409188" h="9143">
                <a:moveTo>
                  <a:pt x="0" y="0"/>
                </a:moveTo>
                <a:lnTo>
                  <a:pt x="1705356" y="0"/>
                </a:lnTo>
                <a:lnTo>
                  <a:pt x="3409188" y="0"/>
                </a:lnTo>
                <a:lnTo>
                  <a:pt x="3409188" y="9144"/>
                </a:lnTo>
                <a:lnTo>
                  <a:pt x="1705356" y="9144"/>
                </a:lnTo>
                <a:lnTo>
                  <a:pt x="0" y="9144"/>
                </a:lnTo>
                <a:close/>
              </a:path>
            </a:pathLst>
          </a:custGeom>
          <a:solidFill>
            <a:srgbClr val="0000FF"/>
          </a:solidFill>
        </p:spPr>
        <p:txBody>
          <a:bodyPr wrap="square" lIns="0" tIns="0" rIns="0" bIns="0" rtlCol="0">
            <a:noAutofit/>
          </a:bodyPr>
          <a:lstStyle/>
          <a:p>
            <a:endParaRPr sz="1539"/>
          </a:p>
        </p:txBody>
      </p:sp>
    </p:spTree>
    <p:extLst>
      <p:ext uri="{BB962C8B-B14F-4D97-AF65-F5344CB8AC3E}">
        <p14:creationId xmlns:p14="http://schemas.microsoft.com/office/powerpoint/2010/main" val="1866125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bject 75"/>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p>
            <a:endParaRPr sz="1539"/>
          </a:p>
        </p:txBody>
      </p:sp>
      <p:sp>
        <p:nvSpPr>
          <p:cNvPr id="76" name="object 76"/>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p>
            <a:endParaRPr sz="1539"/>
          </a:p>
        </p:txBody>
      </p:sp>
      <p:pic>
        <p:nvPicPr>
          <p:cNvPr id="60"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3319" y="6221703"/>
            <a:ext cx="98489" cy="105285"/>
          </a:xfrm>
          <a:prstGeom prst="rect">
            <a:avLst/>
          </a:prstGeom>
        </p:spPr>
        <p:txBody>
          <a:bodyPr vert="horz" wrap="none" lIns="0" tIns="0" rIns="0" bIns="0" rtlCol="0">
            <a:spAutoFit/>
          </a:bodyPr>
          <a:lstStyle/>
          <a:p>
            <a:r>
              <a:rPr sz="684" spc="9" dirty="0">
                <a:latin typeface="Arial"/>
                <a:cs typeface="Arial"/>
              </a:rPr>
              <a:t>21</a:t>
            </a:r>
            <a:endParaRPr sz="684">
              <a:latin typeface="Arial"/>
              <a:cs typeface="Arial"/>
            </a:endParaRPr>
          </a:p>
        </p:txBody>
      </p:sp>
      <p:sp>
        <p:nvSpPr>
          <p:cNvPr id="3" name="text 1"/>
          <p:cNvSpPr txBox="1"/>
          <p:nvPr/>
        </p:nvSpPr>
        <p:spPr>
          <a:xfrm>
            <a:off x="6343547" y="6226899"/>
            <a:ext cx="1528688" cy="101438"/>
          </a:xfrm>
          <a:prstGeom prst="rect">
            <a:avLst/>
          </a:prstGeom>
        </p:spPr>
        <p:txBody>
          <a:bodyPr vert="horz" wrap="none" lIns="0" tIns="0" rIns="0" bIns="0" rtlCol="0">
            <a:spAutoFit/>
          </a:bodyPr>
          <a:lstStyle/>
          <a:p>
            <a:r>
              <a:rPr sz="659" spc="9" dirty="0">
                <a:latin typeface="Arial"/>
                <a:cs typeface="Arial"/>
              </a:rPr>
              <a:t>BAZG523(Introduction to Data Science)</a:t>
            </a:r>
            <a:endParaRPr sz="599">
              <a:latin typeface="Arial"/>
              <a:cs typeface="Arial"/>
            </a:endParaRPr>
          </a:p>
        </p:txBody>
      </p:sp>
      <p:sp>
        <p:nvSpPr>
          <p:cNvPr id="4" name="text 1"/>
          <p:cNvSpPr txBox="1"/>
          <p:nvPr/>
        </p:nvSpPr>
        <p:spPr>
          <a:xfrm>
            <a:off x="934477" y="1460313"/>
            <a:ext cx="6627520" cy="473719"/>
          </a:xfrm>
          <a:prstGeom prst="rect">
            <a:avLst/>
          </a:prstGeom>
        </p:spPr>
        <p:txBody>
          <a:bodyPr vert="horz" wrap="none" lIns="0" tIns="0" rIns="0" bIns="0" rtlCol="0">
            <a:spAutoFit/>
          </a:bodyPr>
          <a:lstStyle/>
          <a:p>
            <a:r>
              <a:rPr sz="1539" b="1" spc="9" dirty="0">
                <a:latin typeface="Arial"/>
                <a:cs typeface="Arial"/>
              </a:rPr>
              <a:t>Leave One Out Cross-Validation : </a:t>
            </a:r>
            <a:r>
              <a:rPr sz="1539" spc="9" dirty="0">
                <a:latin typeface="Arial"/>
                <a:cs typeface="Arial"/>
              </a:rPr>
              <a:t>It is K-fold cross validation taken to its</a:t>
            </a:r>
            <a:endParaRPr sz="1539">
              <a:latin typeface="Arial"/>
              <a:cs typeface="Arial"/>
            </a:endParaRPr>
          </a:p>
          <a:p>
            <a:r>
              <a:rPr sz="1539" spc="9" dirty="0">
                <a:latin typeface="Arial"/>
                <a:cs typeface="Arial"/>
              </a:rPr>
              <a:t>logical extreme, with K equal to N, the number of data points in the dataset.</a:t>
            </a:r>
            <a:endParaRPr sz="1539">
              <a:latin typeface="Arial"/>
              <a:cs typeface="Arial"/>
            </a:endParaRPr>
          </a:p>
        </p:txBody>
      </p:sp>
      <p:sp>
        <p:nvSpPr>
          <p:cNvPr id="5" name="text 1"/>
          <p:cNvSpPr txBox="1"/>
          <p:nvPr/>
        </p:nvSpPr>
        <p:spPr>
          <a:xfrm>
            <a:off x="934477" y="461506"/>
            <a:ext cx="4296241" cy="461665"/>
          </a:xfrm>
          <a:prstGeom prst="rect">
            <a:avLst/>
          </a:prstGeom>
        </p:spPr>
        <p:txBody>
          <a:bodyPr vert="horz" wrap="none" lIns="0" tIns="0" rIns="0" bIns="0" rtlCol="0">
            <a:spAutoFit/>
          </a:bodyPr>
          <a:lstStyle/>
          <a:p>
            <a:pPr indent="-342900">
              <a:lnSpc>
                <a:spcPts val="3600"/>
              </a:lnSpc>
            </a:pPr>
            <a:r>
              <a:rPr sz="3600" b="1" spc="-150" dirty="0">
                <a:latin typeface="Arial" pitchFamily="34" charset="0"/>
                <a:cs typeface="Arial" pitchFamily="34" charset="0"/>
              </a:rPr>
              <a:t>Cross-Validation (3/3)</a:t>
            </a:r>
          </a:p>
        </p:txBody>
      </p:sp>
      <p:sp>
        <p:nvSpPr>
          <p:cNvPr id="6" name="text 1"/>
          <p:cNvSpPr txBox="1"/>
          <p:nvPr/>
        </p:nvSpPr>
        <p:spPr>
          <a:xfrm>
            <a:off x="739039" y="5993588"/>
            <a:ext cx="5919313" cy="134204"/>
          </a:xfrm>
          <a:prstGeom prst="rect">
            <a:avLst/>
          </a:prstGeom>
        </p:spPr>
        <p:txBody>
          <a:bodyPr vert="horz" wrap="none" lIns="0" tIns="0" rIns="0" bIns="0" rtlCol="0">
            <a:spAutoFit/>
          </a:bodyPr>
          <a:lstStyle/>
          <a:p>
            <a:r>
              <a:rPr sz="872" i="1" spc="9" dirty="0">
                <a:latin typeface="Arial"/>
                <a:cs typeface="Arial"/>
              </a:rPr>
              <a:t>Sources: </a:t>
            </a:r>
            <a:r>
              <a:rPr sz="872" i="1" spc="9" dirty="0">
                <a:solidFill>
                  <a:srgbClr val="0000FF"/>
                </a:solidFill>
                <a:latin typeface="Arial"/>
                <a:cs typeface="Arial"/>
              </a:rPr>
              <a:t>https://towardsdatascience.com/cross-validation-explained-evaluating-estimator-performance-e51e5430ff85</a:t>
            </a:r>
            <a:endParaRPr sz="855">
              <a:latin typeface="Arial"/>
              <a:cs typeface="Arial"/>
            </a:endParaRPr>
          </a:p>
        </p:txBody>
      </p:sp>
      <p:sp>
        <p:nvSpPr>
          <p:cNvPr id="77" name="object 77"/>
          <p:cNvSpPr/>
          <p:nvPr/>
        </p:nvSpPr>
        <p:spPr>
          <a:xfrm>
            <a:off x="1221264" y="6110399"/>
            <a:ext cx="5441596" cy="7820"/>
          </a:xfrm>
          <a:custGeom>
            <a:avLst/>
            <a:gdLst/>
            <a:ahLst/>
            <a:cxnLst/>
            <a:rect l="l" t="t" r="r" b="b"/>
            <a:pathLst>
              <a:path w="6362700" h="9144">
                <a:moveTo>
                  <a:pt x="0" y="0"/>
                </a:moveTo>
                <a:lnTo>
                  <a:pt x="2121408" y="0"/>
                </a:lnTo>
                <a:lnTo>
                  <a:pt x="4242816" y="0"/>
                </a:lnTo>
                <a:lnTo>
                  <a:pt x="6362700" y="0"/>
                </a:lnTo>
                <a:lnTo>
                  <a:pt x="6362700" y="9144"/>
                </a:lnTo>
                <a:lnTo>
                  <a:pt x="4242816" y="9144"/>
                </a:lnTo>
                <a:lnTo>
                  <a:pt x="2121408" y="9144"/>
                </a:lnTo>
                <a:lnTo>
                  <a:pt x="0" y="9144"/>
                </a:lnTo>
                <a:close/>
              </a:path>
            </a:pathLst>
          </a:custGeom>
          <a:solidFill>
            <a:srgbClr val="0000FF"/>
          </a:solidFill>
        </p:spPr>
        <p:txBody>
          <a:bodyPr wrap="square" lIns="0" tIns="0" rIns="0" bIns="0" rtlCol="0">
            <a:noAutofit/>
          </a:bodyPr>
          <a:lstStyle/>
          <a:p>
            <a:endParaRPr sz="1539"/>
          </a:p>
        </p:txBody>
      </p:sp>
      <p:sp>
        <p:nvSpPr>
          <p:cNvPr id="7" name="text 1"/>
          <p:cNvSpPr txBox="1"/>
          <p:nvPr/>
        </p:nvSpPr>
        <p:spPr>
          <a:xfrm>
            <a:off x="1130008" y="6130484"/>
            <a:ext cx="2914324" cy="134204"/>
          </a:xfrm>
          <a:prstGeom prst="rect">
            <a:avLst/>
          </a:prstGeom>
        </p:spPr>
        <p:txBody>
          <a:bodyPr vert="horz" wrap="none" lIns="0" tIns="0" rIns="0" bIns="0" rtlCol="0">
            <a:spAutoFit/>
          </a:bodyPr>
          <a:lstStyle/>
          <a:p>
            <a:r>
              <a:rPr sz="872" i="1" spc="9" dirty="0">
                <a:solidFill>
                  <a:srgbClr val="0000FF"/>
                </a:solidFill>
                <a:latin typeface="Arial"/>
                <a:cs typeface="Arial"/>
              </a:rPr>
              <a:t>https://magoosh.com/data-science/k-fold-cross-validation/</a:t>
            </a:r>
            <a:endParaRPr sz="855">
              <a:latin typeface="Arial"/>
              <a:cs typeface="Arial"/>
            </a:endParaRPr>
          </a:p>
        </p:txBody>
      </p:sp>
      <p:sp>
        <p:nvSpPr>
          <p:cNvPr id="78" name="object 78"/>
          <p:cNvSpPr/>
          <p:nvPr/>
        </p:nvSpPr>
        <p:spPr>
          <a:xfrm>
            <a:off x="1130028" y="6247254"/>
            <a:ext cx="2915653" cy="7819"/>
          </a:xfrm>
          <a:custGeom>
            <a:avLst/>
            <a:gdLst/>
            <a:ahLst/>
            <a:cxnLst/>
            <a:rect l="l" t="t" r="r" b="b"/>
            <a:pathLst>
              <a:path w="3409188" h="9143">
                <a:moveTo>
                  <a:pt x="0" y="0"/>
                </a:moveTo>
                <a:lnTo>
                  <a:pt x="1705356" y="0"/>
                </a:lnTo>
                <a:lnTo>
                  <a:pt x="3409188" y="0"/>
                </a:lnTo>
                <a:lnTo>
                  <a:pt x="3409188" y="9144"/>
                </a:lnTo>
                <a:lnTo>
                  <a:pt x="1705356" y="9144"/>
                </a:lnTo>
                <a:lnTo>
                  <a:pt x="0" y="9144"/>
                </a:lnTo>
                <a:close/>
              </a:path>
            </a:pathLst>
          </a:custGeom>
          <a:solidFill>
            <a:srgbClr val="0000FF"/>
          </a:solidFill>
        </p:spPr>
        <p:txBody>
          <a:bodyPr wrap="square" lIns="0" tIns="0" rIns="0" bIns="0" rtlCol="0">
            <a:noAutofit/>
          </a:bodyPr>
          <a:lstStyle/>
          <a:p>
            <a:endParaRPr sz="1539"/>
          </a:p>
        </p:txBody>
      </p:sp>
      <p:pic>
        <p:nvPicPr>
          <p:cNvPr id="6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4527" y="2059505"/>
            <a:ext cx="4952829" cy="3228463"/>
          </a:xfrm>
          <a:prstGeom prst="rect">
            <a:avLst/>
          </a:prstGeom>
        </p:spPr>
      </p:pic>
    </p:spTree>
    <p:extLst>
      <p:ext uri="{BB962C8B-B14F-4D97-AF65-F5344CB8AC3E}">
        <p14:creationId xmlns:p14="http://schemas.microsoft.com/office/powerpoint/2010/main" val="280713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493837"/>
            <a:ext cx="8229600" cy="5059363"/>
          </a:xfrm>
        </p:spPr>
        <p:txBody>
          <a:bodyPr>
            <a:normAutofit/>
          </a:bodyPr>
          <a:lstStyle/>
          <a:p>
            <a:r>
              <a:rPr lang="en-US" sz="2000" i="1" u="sng" dirty="0"/>
              <a:t>Stratified K-Fold Cross validation</a:t>
            </a:r>
          </a:p>
          <a:p>
            <a:r>
              <a:rPr lang="en-US" sz="2000" i="1" dirty="0"/>
              <a:t>In some cases, there may be a large imbalance in the response variables</a:t>
            </a:r>
            <a:r>
              <a:rPr lang="en-US" sz="2000" dirty="0"/>
              <a:t>. For example, in dataset concerning price of houses, there might be large number of houses having high price. Or in case of classification, there might be several times more negative samples than positive samples. </a:t>
            </a:r>
          </a:p>
          <a:p>
            <a:endParaRPr lang="en-US" sz="2000" dirty="0"/>
          </a:p>
          <a:p>
            <a:r>
              <a:rPr lang="en-US" sz="2000" dirty="0"/>
              <a:t>For such problems, </a:t>
            </a:r>
            <a:r>
              <a:rPr lang="en-US" sz="2000" b="1" i="1" dirty="0"/>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r>
              <a:rPr lang="en-US" sz="2000" dirty="0"/>
              <a:t> This variation is also known as </a:t>
            </a:r>
            <a:r>
              <a:rPr lang="en-US" sz="2000" b="1" dirty="0"/>
              <a:t>Stratified K Fold</a:t>
            </a:r>
            <a:r>
              <a:rPr lang="en-US" sz="2000" dirty="0"/>
              <a:t>.</a:t>
            </a:r>
          </a:p>
          <a:p>
            <a:endParaRPr lang="en-US" sz="2000" dirty="0"/>
          </a:p>
        </p:txBody>
      </p:sp>
      <p:sp>
        <p:nvSpPr>
          <p:cNvPr id="5" name="Content Placeholder 4"/>
          <p:cNvSpPr>
            <a:spLocks noGrp="1"/>
          </p:cNvSpPr>
          <p:nvPr>
            <p:ph sz="quarter" idx="10"/>
          </p:nvPr>
        </p:nvSpPr>
        <p:spPr>
          <a:xfrm>
            <a:off x="304800" y="152400"/>
            <a:ext cx="6781800" cy="1143000"/>
          </a:xfrm>
        </p:spPr>
        <p:txBody>
          <a:bodyPr/>
          <a:lstStyle/>
          <a:p>
            <a:r>
              <a:rPr lang="en-US" dirty="0"/>
              <a:t>Setting an Evaluation Protocol 3/</a:t>
            </a:r>
          </a:p>
        </p:txBody>
      </p:sp>
    </p:spTree>
    <p:extLst>
      <p:ext uri="{BB962C8B-B14F-4D97-AF65-F5344CB8AC3E}">
        <p14:creationId xmlns:p14="http://schemas.microsoft.com/office/powerpoint/2010/main" val="69455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40"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51" name="object 5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52" name="object 5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4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53" name="object 5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54" name="object 5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55" name="object 5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394716" y="1511300"/>
            <a:ext cx="7185365" cy="276999"/>
          </a:xfrm>
          <a:prstGeom prst="rect">
            <a:avLst/>
          </a:prstGeom>
        </p:spPr>
        <p:txBody>
          <a:bodyPr vert="horz" wrap="none" lIns="0" tIns="0" rIns="0" bIns="0" rtlCol="0">
            <a:spAutoFit/>
          </a:bodyPr>
          <a:lstStyle/>
          <a:p>
            <a:pPr marL="0">
              <a:lnSpc>
                <a:spcPct val="100000"/>
              </a:lnSpc>
            </a:pPr>
            <a:r>
              <a:rPr sz="1800" b="1" i="1" u="sng" spc="10" dirty="0">
                <a:latin typeface="Arial"/>
                <a:cs typeface="Arial"/>
              </a:rPr>
              <a:t>Iterated K-Fold Validation with Shuffling</a:t>
            </a:r>
            <a:r>
              <a:rPr lang="en-US" sz="1800" b="1" i="1" u="sng" spc="10" dirty="0">
                <a:latin typeface="Arial"/>
                <a:cs typeface="Arial"/>
              </a:rPr>
              <a:t> (Random Sub-sampling)</a:t>
            </a:r>
            <a:endParaRPr sz="1800" i="1" u="sng" dirty="0">
              <a:latin typeface="Arial"/>
              <a:cs typeface="Arial"/>
            </a:endParaRPr>
          </a:p>
        </p:txBody>
      </p:sp>
      <p:sp>
        <p:nvSpPr>
          <p:cNvPr id="4" name="text 1"/>
          <p:cNvSpPr txBox="1"/>
          <p:nvPr/>
        </p:nvSpPr>
        <p:spPr>
          <a:xfrm>
            <a:off x="394716" y="2025590"/>
            <a:ext cx="7614997" cy="214427"/>
          </a:xfrm>
          <a:prstGeom prst="rect">
            <a:avLst/>
          </a:prstGeom>
        </p:spPr>
        <p:txBody>
          <a:bodyPr vert="horz" wrap="none" lIns="0" tIns="0" rIns="0" bIns="0" rtlCol="0">
            <a:spAutoFit/>
          </a:bodyPr>
          <a:lstStyle/>
          <a:p>
            <a:pPr marL="0">
              <a:lnSpc>
                <a:spcPct val="100000"/>
              </a:lnSpc>
            </a:pPr>
            <a:r>
              <a:rPr sz="1800" spc="10" dirty="0">
                <a:latin typeface="Arial"/>
                <a:cs typeface="Arial"/>
              </a:rPr>
              <a:t>It consist on applying K-Fold validation several times and shuffling the data</a:t>
            </a:r>
            <a:endParaRPr sz="1800" dirty="0">
              <a:latin typeface="Arial"/>
              <a:cs typeface="Arial"/>
            </a:endParaRPr>
          </a:p>
        </p:txBody>
      </p:sp>
      <p:sp>
        <p:nvSpPr>
          <p:cNvPr id="5" name="text 1"/>
          <p:cNvSpPr txBox="1"/>
          <p:nvPr/>
        </p:nvSpPr>
        <p:spPr>
          <a:xfrm>
            <a:off x="394716" y="2300164"/>
            <a:ext cx="7932648" cy="214427"/>
          </a:xfrm>
          <a:prstGeom prst="rect">
            <a:avLst/>
          </a:prstGeom>
        </p:spPr>
        <p:txBody>
          <a:bodyPr vert="horz" wrap="none" lIns="0" tIns="0" rIns="0" bIns="0" rtlCol="0">
            <a:spAutoFit/>
          </a:bodyPr>
          <a:lstStyle/>
          <a:p>
            <a:pPr marL="0">
              <a:lnSpc>
                <a:spcPct val="100000"/>
              </a:lnSpc>
            </a:pPr>
            <a:r>
              <a:rPr sz="1800" spc="10" dirty="0">
                <a:latin typeface="Arial"/>
                <a:cs typeface="Arial"/>
              </a:rPr>
              <a:t>every time before splitting it into K partitions. The Final score is the average of</a:t>
            </a:r>
            <a:endParaRPr sz="1800" dirty="0">
              <a:latin typeface="Arial"/>
              <a:cs typeface="Arial"/>
            </a:endParaRPr>
          </a:p>
        </p:txBody>
      </p:sp>
      <p:sp>
        <p:nvSpPr>
          <p:cNvPr id="6" name="text 1"/>
          <p:cNvSpPr txBox="1"/>
          <p:nvPr/>
        </p:nvSpPr>
        <p:spPr>
          <a:xfrm>
            <a:off x="394716" y="2574483"/>
            <a:ext cx="6423457" cy="214427"/>
          </a:xfrm>
          <a:prstGeom prst="rect">
            <a:avLst/>
          </a:prstGeom>
        </p:spPr>
        <p:txBody>
          <a:bodyPr vert="horz" wrap="none" lIns="0" tIns="0" rIns="0" bIns="0" rtlCol="0">
            <a:spAutoFit/>
          </a:bodyPr>
          <a:lstStyle/>
          <a:p>
            <a:pPr marL="0">
              <a:lnSpc>
                <a:spcPct val="100000"/>
              </a:lnSpc>
            </a:pPr>
            <a:r>
              <a:rPr sz="1800" spc="10" dirty="0">
                <a:latin typeface="Arial"/>
                <a:cs typeface="Arial"/>
              </a:rPr>
              <a:t>the scores obtained at the end of each run of K-Fold validation.</a:t>
            </a:r>
            <a:endParaRPr sz="1800" dirty="0">
              <a:latin typeface="Arial"/>
              <a:cs typeface="Arial"/>
            </a:endParaRPr>
          </a:p>
        </p:txBody>
      </p:sp>
      <p:sp>
        <p:nvSpPr>
          <p:cNvPr id="7" name="text 1"/>
          <p:cNvSpPr txBox="1"/>
          <p:nvPr/>
        </p:nvSpPr>
        <p:spPr>
          <a:xfrm>
            <a:off x="394716" y="3123123"/>
            <a:ext cx="7910017" cy="214427"/>
          </a:xfrm>
          <a:prstGeom prst="rect">
            <a:avLst/>
          </a:prstGeom>
        </p:spPr>
        <p:txBody>
          <a:bodyPr vert="horz" wrap="none" lIns="0" tIns="0" rIns="0" bIns="0" rtlCol="0">
            <a:spAutoFit/>
          </a:bodyPr>
          <a:lstStyle/>
          <a:p>
            <a:pPr marL="0">
              <a:lnSpc>
                <a:spcPct val="100000"/>
              </a:lnSpc>
            </a:pPr>
            <a:r>
              <a:rPr sz="1800" spc="10" dirty="0">
                <a:latin typeface="Arial"/>
                <a:cs typeface="Arial"/>
              </a:rPr>
              <a:t>This method can be very computationally expensive, as the number of trained</a:t>
            </a:r>
            <a:endParaRPr sz="1800" dirty="0">
              <a:latin typeface="Arial"/>
              <a:cs typeface="Arial"/>
            </a:endParaRPr>
          </a:p>
        </p:txBody>
      </p:sp>
      <p:sp>
        <p:nvSpPr>
          <p:cNvPr id="8" name="text 1"/>
          <p:cNvSpPr txBox="1"/>
          <p:nvPr/>
        </p:nvSpPr>
        <p:spPr>
          <a:xfrm>
            <a:off x="394716" y="3397444"/>
            <a:ext cx="7757085" cy="214426"/>
          </a:xfrm>
          <a:prstGeom prst="rect">
            <a:avLst/>
          </a:prstGeom>
        </p:spPr>
        <p:txBody>
          <a:bodyPr vert="horz" wrap="none" lIns="0" tIns="0" rIns="0" bIns="0" rtlCol="0">
            <a:spAutoFit/>
          </a:bodyPr>
          <a:lstStyle/>
          <a:p>
            <a:pPr marL="0">
              <a:lnSpc>
                <a:spcPct val="100000"/>
              </a:lnSpc>
            </a:pPr>
            <a:r>
              <a:rPr sz="1800" spc="10" dirty="0">
                <a:latin typeface="Arial"/>
                <a:cs typeface="Arial"/>
              </a:rPr>
              <a:t>and evaluating models would be I x K times. Being I the number of iterations</a:t>
            </a:r>
            <a:endParaRPr sz="1800" dirty="0">
              <a:latin typeface="Arial"/>
              <a:cs typeface="Arial"/>
            </a:endParaRPr>
          </a:p>
        </p:txBody>
      </p:sp>
      <p:sp>
        <p:nvSpPr>
          <p:cNvPr id="9" name="text 1"/>
          <p:cNvSpPr txBox="1"/>
          <p:nvPr/>
        </p:nvSpPr>
        <p:spPr>
          <a:xfrm>
            <a:off x="394716" y="3671488"/>
            <a:ext cx="3186126" cy="214712"/>
          </a:xfrm>
          <a:prstGeom prst="rect">
            <a:avLst/>
          </a:prstGeom>
        </p:spPr>
        <p:txBody>
          <a:bodyPr vert="horz" wrap="none" lIns="0" tIns="0" rIns="0" bIns="0" rtlCol="0">
            <a:spAutoFit/>
          </a:bodyPr>
          <a:lstStyle/>
          <a:p>
            <a:pPr marL="0">
              <a:lnSpc>
                <a:spcPct val="100000"/>
              </a:lnSpc>
            </a:pPr>
            <a:r>
              <a:rPr sz="1800" spc="10" dirty="0">
                <a:latin typeface="Arial"/>
                <a:cs typeface="Arial"/>
              </a:rPr>
              <a:t>and K the number of partitions.</a:t>
            </a:r>
            <a:endParaRPr sz="1800" dirty="0">
              <a:latin typeface="Arial"/>
              <a:cs typeface="Arial"/>
            </a:endParaRPr>
          </a:p>
        </p:txBody>
      </p:sp>
      <p:sp>
        <p:nvSpPr>
          <p:cNvPr id="10" name="text 1"/>
          <p:cNvSpPr txBox="1"/>
          <p:nvPr/>
        </p:nvSpPr>
        <p:spPr>
          <a:xfrm>
            <a:off x="8625205" y="6324143"/>
            <a:ext cx="205027" cy="202996"/>
          </a:xfrm>
          <a:prstGeom prst="rect">
            <a:avLst/>
          </a:prstGeom>
        </p:spPr>
        <p:txBody>
          <a:bodyPr vert="horz" wrap="none" lIns="0" tIns="0" rIns="0" bIns="0" rtlCol="0">
            <a:spAutoFit/>
          </a:bodyPr>
          <a:lstStyle/>
          <a:p>
            <a:pPr marL="0">
              <a:lnSpc>
                <a:spcPct val="100000"/>
              </a:lnSpc>
            </a:pPr>
            <a:r>
              <a:rPr sz="1419" b="1" spc="10" dirty="0">
                <a:latin typeface="Calibri"/>
                <a:cs typeface="Calibri"/>
              </a:rPr>
              <a:t>11</a:t>
            </a:r>
            <a:endParaRPr sz="1400">
              <a:latin typeface="Calibri"/>
              <a:cs typeface="Calibri"/>
            </a:endParaRPr>
          </a:p>
        </p:txBody>
      </p:sp>
      <p:sp>
        <p:nvSpPr>
          <p:cNvPr id="11" name="text 1"/>
          <p:cNvSpPr txBox="1"/>
          <p:nvPr/>
        </p:nvSpPr>
        <p:spPr>
          <a:xfrm>
            <a:off x="392538" y="612047"/>
            <a:ext cx="7227462" cy="461665"/>
          </a:xfrm>
          <a:prstGeom prst="rect">
            <a:avLst/>
          </a:prstGeom>
        </p:spPr>
        <p:txBody>
          <a:bodyPr vert="horz" wrap="square" lIns="0" tIns="0" rIns="0" bIns="0" rtlCol="0">
            <a:spAutoFit/>
          </a:bodyPr>
          <a:lstStyle/>
          <a:p>
            <a:pPr indent="-342900">
              <a:lnSpc>
                <a:spcPts val="3600"/>
              </a:lnSpc>
            </a:pPr>
            <a:r>
              <a:rPr sz="3600" b="1" spc="-150" dirty="0">
                <a:latin typeface="Arial" pitchFamily="34" charset="0"/>
                <a:cs typeface="Arial" pitchFamily="34" charset="0"/>
              </a:rPr>
              <a:t>Setting an Evaluation</a:t>
            </a:r>
            <a:r>
              <a:rPr lang="en-US" sz="3600" b="1" spc="-150" dirty="0">
                <a:latin typeface="Arial" pitchFamily="34" charset="0"/>
                <a:cs typeface="Arial" pitchFamily="34" charset="0"/>
              </a:rPr>
              <a:t> Protocol 4/</a:t>
            </a:r>
            <a:endParaRPr sz="3600" b="1" spc="-150" dirty="0">
              <a:latin typeface="Arial" pitchFamily="34" charset="0"/>
              <a:cs typeface="Arial" pitchFamily="34" charset="0"/>
            </a:endParaRPr>
          </a:p>
        </p:txBody>
      </p:sp>
      <p:sp>
        <p:nvSpPr>
          <p:cNvPr id="17" name="Rectangle 16"/>
          <p:cNvSpPr/>
          <p:nvPr/>
        </p:nvSpPr>
        <p:spPr>
          <a:xfrm>
            <a:off x="304800" y="4524544"/>
            <a:ext cx="8517636" cy="1200329"/>
          </a:xfrm>
          <a:prstGeom prst="rect">
            <a:avLst/>
          </a:prstGeom>
        </p:spPr>
        <p:txBody>
          <a:bodyPr wrap="square">
            <a:spAutoFit/>
          </a:bodyPr>
          <a:lstStyle/>
          <a:p>
            <a:r>
              <a:rPr lang="en-US" b="1" i="1" dirty="0">
                <a:solidFill>
                  <a:srgbClr val="0070C0"/>
                </a:solidFill>
                <a:latin typeface="medium-content-serif-font"/>
              </a:rPr>
              <a:t>Above explained validation techniques are also referred to as Non-exhaustive cross validation methods.</a:t>
            </a:r>
            <a:r>
              <a:rPr lang="en-US" i="1" dirty="0">
                <a:solidFill>
                  <a:srgbClr val="0070C0"/>
                </a:solidFill>
                <a:latin typeface="medium-content-serif-font"/>
              </a:rPr>
              <a:t> </a:t>
            </a:r>
            <a:r>
              <a:rPr lang="en-US" dirty="0">
                <a:solidFill>
                  <a:srgbClr val="0070C0"/>
                </a:solidFill>
                <a:latin typeface="medium-content-serif-font"/>
              </a:rPr>
              <a:t>These do not compute all ways of splitting the original sample, i.e. you just have to decide how many subsets need to be made. </a:t>
            </a:r>
            <a:endParaRPr lang="en-US" dirty="0">
              <a:solidFill>
                <a:srgbClr val="0070C0"/>
              </a:solidFill>
            </a:endParaRPr>
          </a:p>
        </p:txBody>
      </p:sp>
    </p:spTree>
    <p:extLst>
      <p:ext uri="{BB962C8B-B14F-4D97-AF65-F5344CB8AC3E}">
        <p14:creationId xmlns:p14="http://schemas.microsoft.com/office/powerpoint/2010/main" val="1425972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Non-Exhaustive &amp; Exhaustive Cross-Validation Techniques</a:t>
            </a:r>
          </a:p>
        </p:txBody>
      </p:sp>
      <p:pic>
        <p:nvPicPr>
          <p:cNvPr id="4" name="Content Placeholder 3"/>
          <p:cNvPicPr>
            <a:picLocks noGrp="1" noChangeAspect="1"/>
          </p:cNvPicPr>
          <p:nvPr>
            <p:ph idx="1"/>
          </p:nvPr>
        </p:nvPicPr>
        <p:blipFill rotWithShape="1">
          <a:blip r:embed="rId2"/>
          <a:srcRect l="13689" t="35116" r="47658" b="23006"/>
          <a:stretch/>
        </p:blipFill>
        <p:spPr>
          <a:xfrm>
            <a:off x="457200" y="1676400"/>
            <a:ext cx="5029200" cy="3063435"/>
          </a:xfrm>
          <a:prstGeom prst="rect">
            <a:avLst/>
          </a:prstGeom>
        </p:spPr>
      </p:pic>
      <p:sp>
        <p:nvSpPr>
          <p:cNvPr id="5" name="Rectangle 4"/>
          <p:cNvSpPr/>
          <p:nvPr/>
        </p:nvSpPr>
        <p:spPr>
          <a:xfrm>
            <a:off x="437606" y="5029200"/>
            <a:ext cx="8477794" cy="1477328"/>
          </a:xfrm>
          <a:prstGeom prst="rect">
            <a:avLst/>
          </a:prstGeom>
        </p:spPr>
        <p:txBody>
          <a:bodyPr wrap="square">
            <a:spAutoFit/>
          </a:bodyPr>
          <a:lstStyle/>
          <a:p>
            <a:r>
              <a:rPr lang="en-US" b="1" dirty="0">
                <a:hlinkClick r:id="rId3"/>
              </a:rPr>
              <a:t>References-</a:t>
            </a:r>
          </a:p>
          <a:p>
            <a:pPr marL="342900" indent="-342900">
              <a:buFont typeface="+mj-lt"/>
              <a:buAutoNum type="arabicPeriod"/>
            </a:pPr>
            <a:r>
              <a:rPr lang="en-US" dirty="0">
                <a:hlinkClick r:id="rId3"/>
              </a:rPr>
              <a:t>https://towardsdatascience.com/cross-validation-in-machine-learning-72924a69872f</a:t>
            </a:r>
            <a:endParaRPr lang="en-US" dirty="0"/>
          </a:p>
          <a:p>
            <a:pPr marL="342900" indent="-342900">
              <a:buFont typeface="+mj-lt"/>
              <a:buAutoNum type="arabicPeriod"/>
            </a:pPr>
            <a:r>
              <a:rPr lang="en-US" dirty="0">
                <a:hlinkClick r:id="rId4"/>
              </a:rPr>
              <a:t>https://blog.contactsunny.com/data-science/different-types-of-validations-in-machine-learning-cross-validation</a:t>
            </a:r>
            <a:endParaRPr lang="en-US" dirty="0"/>
          </a:p>
          <a:p>
            <a:endParaRPr lang="en-US" dirty="0"/>
          </a:p>
        </p:txBody>
      </p:sp>
    </p:spTree>
    <p:extLst>
      <p:ext uri="{BB962C8B-B14F-4D97-AF65-F5344CB8AC3E}">
        <p14:creationId xmlns:p14="http://schemas.microsoft.com/office/powerpoint/2010/main" val="1678840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i="1" dirty="0"/>
              <a:t>Exhaustive Methods, that computes all possible ways the data can be split into training and test sets.</a:t>
            </a:r>
          </a:p>
          <a:p>
            <a:r>
              <a:rPr lang="en-US" b="1" u="sng" dirty="0"/>
              <a:t>Leave-P-Out Cross Validation</a:t>
            </a:r>
          </a:p>
          <a:p>
            <a:r>
              <a:rPr lang="en-US" dirty="0"/>
              <a:t>This approach leaves p data points out of training data, i.e. if there are n data points in the original sample then, n-p samples are used to train the model and p points are used as the validation set. </a:t>
            </a:r>
          </a:p>
          <a:p>
            <a:r>
              <a:rPr lang="en-US" dirty="0"/>
              <a:t>This is repeated for all combinations in which original sample can be separated this way, and then the error is averaged for all trials, to give overall effectiveness.</a:t>
            </a:r>
          </a:p>
          <a:p>
            <a:r>
              <a:rPr lang="en-US" i="1" dirty="0"/>
              <a:t>This method is exhaustive in the sense that it needs to train and validate the model for all possible combinations, and for moderately large p, it can become computationally infeasible.</a:t>
            </a:r>
            <a:endParaRPr lang="en-US" dirty="0"/>
          </a:p>
          <a:p>
            <a:endParaRPr lang="en-US" dirty="0"/>
          </a:p>
        </p:txBody>
      </p:sp>
      <p:sp>
        <p:nvSpPr>
          <p:cNvPr id="3" name="Content Placeholder 2"/>
          <p:cNvSpPr>
            <a:spLocks noGrp="1"/>
          </p:cNvSpPr>
          <p:nvPr>
            <p:ph sz="quarter" idx="10"/>
          </p:nvPr>
        </p:nvSpPr>
        <p:spPr/>
        <p:txBody>
          <a:bodyPr/>
          <a:lstStyle/>
          <a:p>
            <a:r>
              <a:rPr lang="en-US" dirty="0"/>
              <a:t>Exhaustive Cross Validation Methods 1/</a:t>
            </a:r>
          </a:p>
        </p:txBody>
      </p:sp>
    </p:spTree>
    <p:extLst>
      <p:ext uri="{BB962C8B-B14F-4D97-AF65-F5344CB8AC3E}">
        <p14:creationId xmlns:p14="http://schemas.microsoft.com/office/powerpoint/2010/main" val="57886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u="sng" dirty="0"/>
              <a:t>Leave-1-Out Cross Validation</a:t>
            </a:r>
          </a:p>
          <a:p>
            <a:r>
              <a:rPr lang="en-US" b="1" dirty="0"/>
              <a:t>A particular case of this method is when p = 1. This is known as Leave one out cross validation.</a:t>
            </a:r>
            <a:r>
              <a:rPr lang="en-US" dirty="0"/>
              <a:t> This method is generally preferred over the previous one because </a:t>
            </a:r>
            <a:r>
              <a:rPr lang="en-US" b="1" i="1" dirty="0"/>
              <a:t>it does not suffer from the intensive computation, as number of possible combinations is equal to number of data points in original sample or n.</a:t>
            </a:r>
            <a:endParaRPr lang="en-US" dirty="0"/>
          </a:p>
        </p:txBody>
      </p:sp>
      <p:sp>
        <p:nvSpPr>
          <p:cNvPr id="3" name="Content Placeholder 2"/>
          <p:cNvSpPr>
            <a:spLocks noGrp="1"/>
          </p:cNvSpPr>
          <p:nvPr>
            <p:ph sz="quarter" idx="10"/>
          </p:nvPr>
        </p:nvSpPr>
        <p:spPr/>
        <p:txBody>
          <a:bodyPr/>
          <a:lstStyle/>
          <a:p>
            <a:r>
              <a:rPr lang="en-US" dirty="0"/>
              <a:t>Exhaustive Cross Validation Methods 2/</a:t>
            </a:r>
          </a:p>
        </p:txBody>
      </p:sp>
    </p:spTree>
    <p:extLst>
      <p:ext uri="{BB962C8B-B14F-4D97-AF65-F5344CB8AC3E}">
        <p14:creationId xmlns:p14="http://schemas.microsoft.com/office/powerpoint/2010/main" val="2926351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4525963"/>
          </a:xfrm>
        </p:spPr>
        <p:txBody>
          <a:bodyPr>
            <a:normAutofit fontScale="85000" lnSpcReduction="20000"/>
          </a:bodyPr>
          <a:lstStyle/>
          <a:p>
            <a:r>
              <a:rPr lang="en-US" b="1" dirty="0"/>
              <a:t>Predictive modeling </a:t>
            </a:r>
            <a:r>
              <a:rPr lang="en-US" dirty="0"/>
              <a:t>refers to the task of building a model for the target variable as a function of the explanatory variables. There are two types of predictive modeling tasks:</a:t>
            </a:r>
          </a:p>
          <a:p>
            <a:pPr>
              <a:buFont typeface="Arial" panose="020B0604020202020204" pitchFamily="34" charset="0"/>
              <a:buChar char="•"/>
            </a:pPr>
            <a:r>
              <a:rPr lang="en-US" b="1" dirty="0"/>
              <a:t>Classification</a:t>
            </a:r>
            <a:r>
              <a:rPr lang="en-US" dirty="0"/>
              <a:t>, which is used for discrete target variables, and regression, which is used for continuous target variables. For example, predicting whether a Web user will make a purchase at an online bookstore is a classification task because the target variable is binary-valued.</a:t>
            </a:r>
          </a:p>
          <a:p>
            <a:pPr>
              <a:buFont typeface="Arial" panose="020B0604020202020204" pitchFamily="34" charset="0"/>
              <a:buChar char="•"/>
            </a:pPr>
            <a:r>
              <a:rPr lang="en-US" dirty="0"/>
              <a:t>On the other hand, forecasting the future price of a stock is a </a:t>
            </a:r>
            <a:r>
              <a:rPr lang="en-US" b="1" dirty="0"/>
              <a:t>regression</a:t>
            </a:r>
            <a:r>
              <a:rPr lang="en-US" dirty="0"/>
              <a:t> task because price is a continuous-valued attribute. The goal of both tasks is to learn a model that minimizes the error between the predicted and true values of the target variable. </a:t>
            </a:r>
          </a:p>
          <a:p>
            <a:pPr marL="0" indent="0"/>
            <a:endParaRPr lang="en-US" dirty="0"/>
          </a:p>
          <a:p>
            <a:pPr marL="0" indent="0"/>
            <a:r>
              <a:rPr lang="en-US" dirty="0"/>
              <a:t>Predictive modeling can be used to identify customers that will respond to a marketing campaign, predict disturbances in the Earth's ecosystem, or judge whether a patient has a particular disease based on the results of medical tests.</a:t>
            </a:r>
          </a:p>
        </p:txBody>
      </p:sp>
      <p:sp>
        <p:nvSpPr>
          <p:cNvPr id="3" name="Content Placeholder 2"/>
          <p:cNvSpPr>
            <a:spLocks noGrp="1"/>
          </p:cNvSpPr>
          <p:nvPr>
            <p:ph sz="quarter" idx="10"/>
          </p:nvPr>
        </p:nvSpPr>
        <p:spPr/>
        <p:txBody>
          <a:bodyPr/>
          <a:lstStyle/>
          <a:p>
            <a:r>
              <a:rPr lang="en-US" dirty="0"/>
              <a:t>Predictive Modelling</a:t>
            </a:r>
          </a:p>
        </p:txBody>
      </p:sp>
    </p:spTree>
    <p:extLst>
      <p:ext uri="{BB962C8B-B14F-4D97-AF65-F5344CB8AC3E}">
        <p14:creationId xmlns:p14="http://schemas.microsoft.com/office/powerpoint/2010/main" val="1771538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678363"/>
          </a:xfrm>
        </p:spPr>
        <p:txBody>
          <a:bodyPr>
            <a:normAutofit fontScale="77500" lnSpcReduction="20000"/>
          </a:bodyPr>
          <a:lstStyle/>
          <a:p>
            <a:r>
              <a:rPr lang="en-US" dirty="0"/>
              <a:t>In classification problems, we use two types of algorithms (dependent on the kind of output it creates):</a:t>
            </a:r>
          </a:p>
          <a:p>
            <a:pPr>
              <a:buFont typeface="Arial" panose="020B0604020202020204" pitchFamily="34" charset="0"/>
              <a:buChar char="•"/>
            </a:pPr>
            <a:r>
              <a:rPr lang="en-US" b="1" dirty="0"/>
              <a:t>Class output</a:t>
            </a:r>
            <a:r>
              <a:rPr lang="en-US" dirty="0"/>
              <a:t>: Algorithms like SVM and KNN create a class output. For instance, in a binary classification problem, the outputs will be either 0 or 1. However, today we have algorithms which can convert these class outputs to probability. </a:t>
            </a:r>
            <a:r>
              <a:rPr lang="en-US" i="1" dirty="0"/>
              <a:t>But these algorithms are not well accepted by the statistics community</a:t>
            </a:r>
            <a:r>
              <a:rPr lang="en-US" dirty="0"/>
              <a:t>.</a:t>
            </a:r>
          </a:p>
          <a:p>
            <a:pPr>
              <a:buFont typeface="Arial" panose="020B0604020202020204" pitchFamily="34" charset="0"/>
              <a:buChar char="•"/>
            </a:pPr>
            <a:r>
              <a:rPr lang="en-US" b="1" dirty="0"/>
              <a:t>Probability output</a:t>
            </a:r>
            <a:r>
              <a:rPr lang="en-US" dirty="0"/>
              <a:t>: Algorithms like Logistic Regression, Random Forest, Gradient Boosting, </a:t>
            </a:r>
            <a:r>
              <a:rPr lang="en-US" dirty="0" err="1"/>
              <a:t>Adaboost</a:t>
            </a:r>
            <a:r>
              <a:rPr lang="en-US" dirty="0"/>
              <a:t> etc. give probability outputs. </a:t>
            </a:r>
            <a:r>
              <a:rPr lang="en-US" i="1" dirty="0"/>
              <a:t>Converting probability outputs to class output is just a matter of creating a threshold probability.</a:t>
            </a:r>
          </a:p>
          <a:p>
            <a:endParaRPr lang="en-US" i="1" dirty="0"/>
          </a:p>
          <a:p>
            <a:r>
              <a:rPr lang="en-US" b="1" dirty="0"/>
              <a:t>Classification Algorithms vs Clustering Algorithms</a:t>
            </a:r>
            <a:endParaRPr lang="en-US" dirty="0"/>
          </a:p>
          <a:p>
            <a:r>
              <a:rPr lang="en-US" dirty="0"/>
              <a:t>In clustering, the idea is not to predict the target class as in classification, it’s more ever trying to group the similar kind of things by considering the most satisfied condition, </a:t>
            </a:r>
            <a:r>
              <a:rPr lang="en-US" b="1" dirty="0"/>
              <a:t>all the items in the same group should be similar and no two different group items should not be similar.  </a:t>
            </a:r>
            <a:endParaRPr lang="en-US" dirty="0"/>
          </a:p>
          <a:p>
            <a:endParaRPr lang="en-US" i="1" dirty="0"/>
          </a:p>
          <a:p>
            <a:endParaRPr lang="en-US" i="1" dirty="0"/>
          </a:p>
          <a:p>
            <a:endParaRPr lang="en-US" dirty="0"/>
          </a:p>
        </p:txBody>
      </p:sp>
      <p:sp>
        <p:nvSpPr>
          <p:cNvPr id="3" name="Content Placeholder 2"/>
          <p:cNvSpPr>
            <a:spLocks noGrp="1"/>
          </p:cNvSpPr>
          <p:nvPr>
            <p:ph sz="quarter" idx="10"/>
          </p:nvPr>
        </p:nvSpPr>
        <p:spPr/>
        <p:txBody>
          <a:bodyPr/>
          <a:lstStyle/>
          <a:p>
            <a:r>
              <a:rPr lang="en-US" dirty="0"/>
              <a:t>Classification Predictive Modelling Techniques</a:t>
            </a:r>
          </a:p>
        </p:txBody>
      </p:sp>
    </p:spTree>
    <p:extLst>
      <p:ext uri="{BB962C8B-B14F-4D97-AF65-F5344CB8AC3E}">
        <p14:creationId xmlns:p14="http://schemas.microsoft.com/office/powerpoint/2010/main" val="1284629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61"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81" name="object 8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82" name="object 8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6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83" name="object 8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84" name="object 8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85" name="object 8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13" name="text 1"/>
          <p:cNvSpPr txBox="1"/>
          <p:nvPr/>
        </p:nvSpPr>
        <p:spPr>
          <a:xfrm>
            <a:off x="8625205" y="6324143"/>
            <a:ext cx="205027" cy="202996"/>
          </a:xfrm>
          <a:prstGeom prst="rect">
            <a:avLst/>
          </a:prstGeom>
        </p:spPr>
        <p:txBody>
          <a:bodyPr vert="horz" wrap="none" lIns="0" tIns="0" rIns="0" bIns="0" rtlCol="0">
            <a:spAutoFit/>
          </a:bodyPr>
          <a:lstStyle/>
          <a:p>
            <a:pPr marL="0">
              <a:lnSpc>
                <a:spcPct val="100000"/>
              </a:lnSpc>
            </a:pPr>
            <a:r>
              <a:rPr sz="1419" b="1" spc="10" dirty="0">
                <a:latin typeface="Calibri"/>
                <a:cs typeface="Calibri"/>
              </a:rPr>
              <a:t>17</a:t>
            </a:r>
            <a:endParaRPr sz="1400">
              <a:latin typeface="Calibri"/>
              <a:cs typeface="Calibri"/>
            </a:endParaRPr>
          </a:p>
        </p:txBody>
      </p:sp>
      <p:sp>
        <p:nvSpPr>
          <p:cNvPr id="24" name="text 1"/>
          <p:cNvSpPr txBox="1"/>
          <p:nvPr/>
        </p:nvSpPr>
        <p:spPr>
          <a:xfrm>
            <a:off x="438510" y="4543551"/>
            <a:ext cx="8244116" cy="430887"/>
          </a:xfrm>
          <a:prstGeom prst="rect">
            <a:avLst/>
          </a:prstGeom>
        </p:spPr>
        <p:txBody>
          <a:bodyPr vert="horz" wrap="none" lIns="0" tIns="0" rIns="0" bIns="0" rtlCol="0">
            <a:spAutoFit/>
          </a:bodyPr>
          <a:lstStyle/>
          <a:p>
            <a:pPr marL="0">
              <a:lnSpc>
                <a:spcPct val="100000"/>
              </a:lnSpc>
            </a:pPr>
            <a:r>
              <a:rPr sz="2800" b="1" spc="10" dirty="0">
                <a:latin typeface="Calibri"/>
                <a:cs typeface="Calibri"/>
              </a:rPr>
              <a:t>Null Model                                                Bayes rate model</a:t>
            </a:r>
            <a:endParaRPr sz="2800" b="1" dirty="0">
              <a:latin typeface="Calibri"/>
              <a:cs typeface="Calibri"/>
            </a:endParaRPr>
          </a:p>
        </p:txBody>
      </p:sp>
      <p:sp>
        <p:nvSpPr>
          <p:cNvPr id="25" name="text 1"/>
          <p:cNvSpPr txBox="1"/>
          <p:nvPr/>
        </p:nvSpPr>
        <p:spPr>
          <a:xfrm>
            <a:off x="182700" y="5147055"/>
            <a:ext cx="7670305" cy="430887"/>
          </a:xfrm>
          <a:prstGeom prst="rect">
            <a:avLst/>
          </a:prstGeom>
        </p:spPr>
        <p:txBody>
          <a:bodyPr vert="horz" wrap="none" lIns="0" tIns="0" rIns="0" bIns="0" rtlCol="0">
            <a:spAutoFit/>
          </a:bodyPr>
          <a:lstStyle/>
          <a:p>
            <a:pPr marL="0">
              <a:lnSpc>
                <a:spcPct val="100000"/>
              </a:lnSpc>
            </a:pPr>
            <a:r>
              <a:rPr sz="2800" b="1" spc="10" dirty="0">
                <a:latin typeface="Calibri"/>
                <a:cs typeface="Calibri"/>
              </a:rPr>
              <a:t>                    Single-variable models (e.g Pivot tables)</a:t>
            </a:r>
            <a:endParaRPr sz="2800" b="1" dirty="0">
              <a:latin typeface="Calibri"/>
              <a:cs typeface="Calibri"/>
            </a:endParaRPr>
          </a:p>
        </p:txBody>
      </p:sp>
      <p:sp>
        <p:nvSpPr>
          <p:cNvPr id="16" name="Rectangle 15"/>
          <p:cNvSpPr/>
          <p:nvPr/>
        </p:nvSpPr>
        <p:spPr>
          <a:xfrm>
            <a:off x="304800" y="5825441"/>
            <a:ext cx="9060878" cy="646331"/>
          </a:xfrm>
          <a:prstGeom prst="rect">
            <a:avLst/>
          </a:prstGeom>
        </p:spPr>
        <p:txBody>
          <a:bodyPr wrap="square">
            <a:spAutoFit/>
          </a:bodyPr>
          <a:lstStyle/>
          <a:p>
            <a:r>
              <a:rPr lang="en-US" dirty="0">
                <a:hlinkClick r:id="rId4"/>
              </a:rPr>
              <a:t>https://towardsdatascience.com/creating-benchmark-models-the-scikit-learn-way-af227f6ea977</a:t>
            </a:r>
            <a:endParaRPr lang="en-US" dirty="0"/>
          </a:p>
        </p:txBody>
      </p:sp>
      <p:sp>
        <p:nvSpPr>
          <p:cNvPr id="20" name="Content Placeholder 19"/>
          <p:cNvSpPr>
            <a:spLocks noGrp="1"/>
          </p:cNvSpPr>
          <p:nvPr>
            <p:ph idx="1"/>
          </p:nvPr>
        </p:nvSpPr>
        <p:spPr/>
        <p:txBody>
          <a:bodyPr>
            <a:normAutofit/>
          </a:bodyPr>
          <a:lstStyle/>
          <a:p>
            <a:r>
              <a:rPr lang="en-US" sz="2000" dirty="0"/>
              <a:t>Benchmarking is the process of comparing your result to existing methods. You may compare to published results using another paper, for example. If there is no other obvious methodology against which you can benchmark, you might compare to the best naive solution (guessing the mean, guessing the majority class, etc.) or a very simple model (a simple regression, K Nearest Neighbors). If the field is well studied, you should probably benchmark against the current published state of the art (and possibly against human performance when relevant).</a:t>
            </a:r>
          </a:p>
        </p:txBody>
      </p:sp>
      <p:sp>
        <p:nvSpPr>
          <p:cNvPr id="18" name="Content Placeholder 17"/>
          <p:cNvSpPr>
            <a:spLocks noGrp="1"/>
          </p:cNvSpPr>
          <p:nvPr>
            <p:ph sz="quarter" idx="10"/>
          </p:nvPr>
        </p:nvSpPr>
        <p:spPr/>
        <p:txBody>
          <a:bodyPr/>
          <a:lstStyle/>
          <a:p>
            <a:r>
              <a:rPr lang="en-US"/>
              <a:t>Developing a Benchmark model</a:t>
            </a:r>
            <a:endParaRPr lang="en-US" dirty="0"/>
          </a:p>
        </p:txBody>
      </p:sp>
    </p:spTree>
    <p:extLst>
      <p:ext uri="{BB962C8B-B14F-4D97-AF65-F5344CB8AC3E}">
        <p14:creationId xmlns:p14="http://schemas.microsoft.com/office/powerpoint/2010/main" val="20500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3200400"/>
            <a:ext cx="5135880" cy="2590800"/>
          </a:xfrm>
          <a:prstGeom prst="round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 name="Content Placeholder 1"/>
          <p:cNvSpPr>
            <a:spLocks noGrp="1"/>
          </p:cNvSpPr>
          <p:nvPr>
            <p:ph idx="1"/>
          </p:nvPr>
        </p:nvSpPr>
        <p:spPr/>
        <p:txBody>
          <a:bodyPr>
            <a:normAutofit lnSpcReduction="10000"/>
          </a:bodyPr>
          <a:lstStyle/>
          <a:p>
            <a:pPr lvl="0"/>
            <a:r>
              <a:rPr lang="en-IN" dirty="0">
                <a:solidFill>
                  <a:srgbClr val="00B050"/>
                </a:solidFill>
              </a:rPr>
              <a:t>Data Science methodology</a:t>
            </a:r>
            <a:endParaRPr lang="en-US" dirty="0">
              <a:solidFill>
                <a:srgbClr val="00B050"/>
              </a:solidFill>
            </a:endParaRPr>
          </a:p>
          <a:p>
            <a:pPr lvl="1"/>
            <a:r>
              <a:rPr lang="en-IN" dirty="0">
                <a:solidFill>
                  <a:srgbClr val="00B050"/>
                </a:solidFill>
              </a:rPr>
              <a:t>Business understanding</a:t>
            </a:r>
            <a:endParaRPr lang="en-US" dirty="0">
              <a:solidFill>
                <a:srgbClr val="00B050"/>
              </a:solidFill>
            </a:endParaRPr>
          </a:p>
          <a:p>
            <a:pPr lvl="1"/>
            <a:r>
              <a:rPr lang="en-IN" dirty="0">
                <a:solidFill>
                  <a:srgbClr val="00B050"/>
                </a:solidFill>
              </a:rPr>
              <a:t>Data Requirements</a:t>
            </a:r>
            <a:endParaRPr lang="en-US" dirty="0">
              <a:solidFill>
                <a:srgbClr val="00B050"/>
              </a:solidFill>
            </a:endParaRPr>
          </a:p>
          <a:p>
            <a:pPr lvl="1"/>
            <a:r>
              <a:rPr lang="en-IN" dirty="0">
                <a:solidFill>
                  <a:srgbClr val="00B050"/>
                </a:solidFill>
              </a:rPr>
              <a:t>Data Acquisition</a:t>
            </a:r>
            <a:endParaRPr lang="en-US" dirty="0">
              <a:solidFill>
                <a:srgbClr val="00B050"/>
              </a:solidFill>
            </a:endParaRPr>
          </a:p>
          <a:p>
            <a:pPr lvl="1"/>
            <a:r>
              <a:rPr lang="en-IN" dirty="0">
                <a:solidFill>
                  <a:srgbClr val="00B050"/>
                </a:solidFill>
              </a:rPr>
              <a:t>Data Understanding</a:t>
            </a:r>
            <a:endParaRPr lang="en-US" dirty="0">
              <a:solidFill>
                <a:srgbClr val="00B050"/>
              </a:solidFill>
            </a:endParaRPr>
          </a:p>
          <a:p>
            <a:pPr lvl="1"/>
            <a:r>
              <a:rPr lang="en-IN" dirty="0">
                <a:solidFill>
                  <a:srgbClr val="00B050"/>
                </a:solidFill>
              </a:rPr>
              <a:t>Data preparation</a:t>
            </a:r>
            <a:endParaRPr lang="en-US" dirty="0">
              <a:solidFill>
                <a:srgbClr val="00B050"/>
              </a:solidFill>
            </a:endParaRPr>
          </a:p>
          <a:p>
            <a:pPr lvl="1"/>
            <a:r>
              <a:rPr lang="en-IN" dirty="0"/>
              <a:t>Modelling</a:t>
            </a:r>
            <a:endParaRPr lang="en-US" dirty="0"/>
          </a:p>
          <a:p>
            <a:pPr lvl="1"/>
            <a:r>
              <a:rPr lang="en-IN" dirty="0"/>
              <a:t>Model Evaluation</a:t>
            </a:r>
            <a:endParaRPr lang="en-US" dirty="0"/>
          </a:p>
          <a:p>
            <a:pPr lvl="1"/>
            <a:r>
              <a:rPr lang="en-IN" dirty="0"/>
              <a:t>Deployment and feedback</a:t>
            </a:r>
            <a:endParaRPr lang="en-US" dirty="0"/>
          </a:p>
          <a:p>
            <a:pPr lvl="0"/>
            <a:r>
              <a:rPr lang="en-IN" dirty="0"/>
              <a:t>Case Study</a:t>
            </a:r>
            <a:endParaRPr lang="en-US" dirty="0"/>
          </a:p>
          <a:p>
            <a:pPr lvl="0"/>
            <a:r>
              <a:rPr lang="en-IN" dirty="0"/>
              <a:t>Data Science Proposal </a:t>
            </a:r>
            <a:endParaRPr lang="en-US" dirty="0"/>
          </a:p>
          <a:p>
            <a:pPr lvl="1"/>
            <a:r>
              <a:rPr lang="en-IN" dirty="0"/>
              <a:t>Samples</a:t>
            </a:r>
            <a:endParaRPr lang="en-US" dirty="0"/>
          </a:p>
          <a:p>
            <a:pPr lvl="1"/>
            <a:r>
              <a:rPr lang="en-IN" dirty="0"/>
              <a:t>Evaluation</a:t>
            </a:r>
            <a:endParaRPr lang="en-US" dirty="0"/>
          </a:p>
          <a:p>
            <a:pPr lvl="1"/>
            <a:r>
              <a:rPr lang="en-IN" dirty="0"/>
              <a:t>Review Guide</a:t>
            </a:r>
            <a:endParaRPr lang="en-US" dirty="0"/>
          </a:p>
          <a:p>
            <a:pPr>
              <a:buFont typeface="Arial" panose="020B0604020202020204" pitchFamily="34" charset="0"/>
              <a:buChar char="•"/>
            </a:pPr>
            <a:endParaRPr lang="en-US" dirty="0"/>
          </a:p>
          <a:p>
            <a:pPr marL="0" indent="0"/>
            <a:endParaRPr lang="en-US" dirty="0"/>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3249835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a:xfrm>
            <a:off x="304800" y="1493837"/>
            <a:ext cx="8534400" cy="5059363"/>
          </a:xfrm>
        </p:spPr>
        <p:txBody>
          <a:bodyPr>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800" b="1" u="sng" dirty="0"/>
              <a:t>Null model for Univariate regression model –</a:t>
            </a:r>
          </a:p>
          <a:p>
            <a:pPr lvl="0"/>
            <a:r>
              <a:rPr lang="en-US" altLang="en-US" sz="1600" dirty="0"/>
              <a:t>			</a:t>
            </a:r>
            <a:r>
              <a:rPr lang="en-US" altLang="en-US" sz="2000" b="1" dirty="0">
                <a:solidFill>
                  <a:srgbClr val="0070C0"/>
                </a:solidFill>
              </a:rPr>
              <a:t>Y=</a:t>
            </a:r>
            <a:r>
              <a:rPr lang="el-GR" altLang="en-US" sz="2000" b="1" dirty="0">
                <a:solidFill>
                  <a:srgbClr val="0070C0"/>
                </a:solidFill>
              </a:rPr>
              <a:t>α</a:t>
            </a:r>
            <a:r>
              <a:rPr lang="en-US" altLang="en-US" sz="2000" b="1" dirty="0">
                <a:solidFill>
                  <a:srgbClr val="0070C0"/>
                </a:solidFill>
              </a:rPr>
              <a:t> </a:t>
            </a:r>
            <a:r>
              <a:rPr lang="el-GR" altLang="en-US" sz="2000" b="1" dirty="0">
                <a:solidFill>
                  <a:srgbClr val="0070C0"/>
                </a:solidFill>
              </a:rPr>
              <a:t>+</a:t>
            </a:r>
            <a:r>
              <a:rPr lang="en-US" altLang="en-US" sz="2000" b="1" dirty="0">
                <a:solidFill>
                  <a:srgbClr val="0070C0"/>
                </a:solidFill>
              </a:rPr>
              <a:t> </a:t>
            </a:r>
            <a:r>
              <a:rPr lang="el-GR" altLang="en-US" sz="2000" b="1" dirty="0">
                <a:solidFill>
                  <a:srgbClr val="0070C0"/>
                </a:solidFill>
              </a:rPr>
              <a:t>β</a:t>
            </a:r>
            <a:r>
              <a:rPr lang="el-GR" altLang="en-US" sz="2000" b="1" baseline="-25000" dirty="0">
                <a:solidFill>
                  <a:srgbClr val="0070C0"/>
                </a:solidFill>
              </a:rPr>
              <a:t>1</a:t>
            </a:r>
            <a:r>
              <a:rPr lang="en-US" altLang="en-US" sz="2000" b="1" dirty="0">
                <a:solidFill>
                  <a:srgbClr val="0070C0"/>
                </a:solidFill>
              </a:rPr>
              <a:t>X+ </a:t>
            </a:r>
            <a:r>
              <a:rPr lang="el-GR" altLang="en-US" sz="2000" b="1" dirty="0">
                <a:solidFill>
                  <a:srgbClr val="0070C0"/>
                </a:solidFill>
              </a:rPr>
              <a:t>ϵ</a:t>
            </a:r>
            <a:endParaRPr lang="en-US" altLang="en-US" sz="2000" b="1" dirty="0">
              <a:solidFill>
                <a:srgbClr val="0070C0"/>
              </a:solidFill>
            </a:endParaRPr>
          </a:p>
          <a:p>
            <a:pPr lvl="0"/>
            <a:r>
              <a:rPr lang="en-US" altLang="en-US" sz="1600" dirty="0"/>
              <a:t>Null hypothesis would normally be that  β1  is statistically no different from zero.</a:t>
            </a:r>
          </a:p>
          <a:p>
            <a:pPr lvl="1"/>
            <a:r>
              <a:rPr lang="en-US" altLang="en-US" sz="1800" b="1" dirty="0"/>
              <a:t>H0: β</a:t>
            </a:r>
            <a:r>
              <a:rPr lang="en-US" altLang="en-US" sz="1800" b="1" baseline="-25000" dirty="0"/>
              <a:t>1</a:t>
            </a:r>
            <a:r>
              <a:rPr lang="en-US" altLang="en-US" sz="1800" b="1" dirty="0"/>
              <a:t>=0 (null hypothesis)</a:t>
            </a:r>
          </a:p>
          <a:p>
            <a:pPr lvl="1"/>
            <a:r>
              <a:rPr lang="en-US" altLang="en-US" sz="1800" b="1" dirty="0"/>
              <a:t>HA: β</a:t>
            </a:r>
            <a:r>
              <a:rPr lang="en-US" altLang="en-US" sz="1800" b="1" baseline="-25000" dirty="0"/>
              <a:t>1</a:t>
            </a:r>
            <a:r>
              <a:rPr lang="en-US" altLang="en-US" sz="1800" b="1" dirty="0"/>
              <a:t>≠0 (alternative hypothesis) </a:t>
            </a:r>
          </a:p>
          <a:p>
            <a:pPr lvl="0"/>
            <a:r>
              <a:rPr lang="en-US" altLang="en-US" sz="1600" dirty="0"/>
              <a:t>For a univariate linear model, such as the above, if we were to reject the alternative hypothesis then we could drop β</a:t>
            </a:r>
            <a:r>
              <a:rPr lang="en-US" altLang="en-US" sz="1600" baseline="-25000" dirty="0"/>
              <a:t>1</a:t>
            </a:r>
            <a:r>
              <a:rPr lang="en-US" altLang="en-US" sz="1600" dirty="0"/>
              <a:t>X from the linear model and we'd be left with</a:t>
            </a:r>
          </a:p>
          <a:p>
            <a:pPr lvl="0"/>
            <a:r>
              <a:rPr lang="en-US" altLang="en-US" sz="1600" b="1" dirty="0"/>
              <a:t>			</a:t>
            </a:r>
            <a:r>
              <a:rPr lang="en-US" altLang="en-US" sz="2000" b="1" dirty="0">
                <a:solidFill>
                  <a:srgbClr val="0070C0"/>
                </a:solidFill>
              </a:rPr>
              <a:t>Y=α+ϵ</a:t>
            </a:r>
          </a:p>
          <a:p>
            <a:pPr lvl="0"/>
            <a:r>
              <a:rPr lang="en-US" altLang="en-US" sz="1600" dirty="0"/>
              <a:t>this is your </a:t>
            </a:r>
            <a:r>
              <a:rPr lang="en-US" altLang="en-US" sz="1600" b="1" dirty="0"/>
              <a:t>Null model </a:t>
            </a:r>
            <a:r>
              <a:rPr lang="en-US" altLang="en-US" sz="1600" dirty="0"/>
              <a:t>and the </a:t>
            </a:r>
            <a:r>
              <a:rPr lang="en-US" altLang="en-US" sz="1600" b="1" dirty="0"/>
              <a:t>same as mean of Y.</a:t>
            </a:r>
          </a:p>
          <a:p>
            <a:pPr lvl="0"/>
            <a:endParaRPr lang="en-US" altLang="en-US" sz="1600" b="1" u="sng" dirty="0"/>
          </a:p>
          <a:p>
            <a:pPr lvl="0"/>
            <a:r>
              <a:rPr lang="en-US" altLang="en-US" sz="1800" b="1" u="sng" dirty="0"/>
              <a:t>Null Model (Single Variable Models) for Bi-variate regression model -</a:t>
            </a:r>
          </a:p>
          <a:p>
            <a:pPr lvl="0"/>
            <a:endParaRPr lang="en-US" altLang="en-US" sz="1600" dirty="0"/>
          </a:p>
          <a:p>
            <a:pPr lvl="0"/>
            <a:endParaRPr lang="en-US" altLang="en-US" sz="1600" dirty="0"/>
          </a:p>
          <a:p>
            <a:pPr lvl="0"/>
            <a:endParaRPr lang="en-US" altLang="en-US" sz="1600" dirty="0"/>
          </a:p>
          <a:p>
            <a:pPr lvl="0"/>
            <a:r>
              <a:rPr lang="en-US" altLang="en-US" sz="1600" dirty="0"/>
              <a:t>where x</a:t>
            </a:r>
            <a:r>
              <a:rPr lang="en-US" altLang="en-US" sz="1600" baseline="-25000" dirty="0"/>
              <a:t>1</a:t>
            </a:r>
            <a:r>
              <a:rPr lang="en-US" altLang="en-US" sz="1600" dirty="0"/>
              <a:t> contains the predictors you know are affecting the outcome, </a:t>
            </a:r>
            <a:r>
              <a:rPr lang="en-US" altLang="en-US" sz="1600" b="1" dirty="0">
                <a:solidFill>
                  <a:srgbClr val="0070C0"/>
                </a:solidFill>
              </a:rPr>
              <a:t>so are not wanting to test</a:t>
            </a:r>
            <a:r>
              <a:rPr lang="en-US" altLang="en-US" sz="1600" dirty="0"/>
              <a:t>, while x</a:t>
            </a:r>
            <a:r>
              <a:rPr lang="en-US" altLang="en-US" sz="1600" baseline="-25000" dirty="0"/>
              <a:t>2</a:t>
            </a:r>
            <a:r>
              <a:rPr lang="en-US" altLang="en-US" sz="1600" dirty="0"/>
              <a:t> contains the predictors </a:t>
            </a:r>
            <a:r>
              <a:rPr lang="en-US" altLang="en-US" sz="1600" dirty="0">
                <a:solidFill>
                  <a:srgbClr val="0070C0"/>
                </a:solidFill>
              </a:rPr>
              <a:t>you are testing</a:t>
            </a:r>
            <a:r>
              <a:rPr lang="en-US" altLang="en-US" sz="1600" dirty="0"/>
              <a:t>.</a:t>
            </a:r>
          </a:p>
          <a:p>
            <a:pPr lvl="0"/>
            <a:r>
              <a:rPr lang="en-US" altLang="en-US" sz="1600" dirty="0"/>
              <a:t>So the null hypothesis will be β</a:t>
            </a:r>
            <a:r>
              <a:rPr lang="en-US" altLang="en-US" sz="1600" baseline="-25000" dirty="0"/>
              <a:t>2</a:t>
            </a:r>
            <a:r>
              <a:rPr lang="en-US" altLang="en-US" sz="1600" dirty="0"/>
              <a:t>=0 and the null model would be –</a:t>
            </a:r>
          </a:p>
          <a:p>
            <a:pPr lvl="0"/>
            <a:endParaRPr lang="en-US" altLang="en-US" sz="1600" dirty="0"/>
          </a:p>
          <a:p>
            <a:pPr lvl="0"/>
            <a:endParaRPr lang="en-US" altLang="en-US" sz="1600" dirty="0"/>
          </a:p>
          <a:p>
            <a:pPr lvl="0"/>
            <a:endParaRPr lang="en-US" altLang="en-US" sz="1600" b="1" u="sng" dirty="0"/>
          </a:p>
          <a:p>
            <a:pPr lvl="0"/>
            <a:endParaRPr lang="en-US" altLang="en-US" sz="1600" dirty="0"/>
          </a:p>
          <a:p>
            <a:pPr lvl="0"/>
            <a:endParaRPr lang="en-US" altLang="en-US" sz="1600" dirty="0"/>
          </a:p>
          <a:p>
            <a:pPr lvl="0"/>
            <a:endParaRPr lang="en-US" altLang="en-US" sz="1600" dirty="0"/>
          </a:p>
          <a:p>
            <a:pPr lvl="0"/>
            <a:endParaRPr lang="en-US" altLang="en-US" sz="1600" dirty="0"/>
          </a:p>
        </p:txBody>
      </p:sp>
      <p:sp>
        <p:nvSpPr>
          <p:cNvPr id="3" name="Content Placeholder 2"/>
          <p:cNvSpPr>
            <a:spLocks noGrp="1"/>
          </p:cNvSpPr>
          <p:nvPr>
            <p:ph sz="quarter" idx="10"/>
          </p:nvPr>
        </p:nvSpPr>
        <p:spPr/>
        <p:txBody>
          <a:bodyPr/>
          <a:lstStyle/>
          <a:p>
            <a:r>
              <a:rPr lang="en-US"/>
              <a:t>Null Model – Null Hypothesis</a:t>
            </a:r>
            <a:endParaRPr lang="en-US" dirty="0"/>
          </a:p>
        </p:txBody>
      </p:sp>
      <p:pic>
        <p:nvPicPr>
          <p:cNvPr id="7" name="Picture 6"/>
          <p:cNvPicPr>
            <a:picLocks noChangeAspect="1"/>
          </p:cNvPicPr>
          <p:nvPr/>
        </p:nvPicPr>
        <p:blipFill>
          <a:blip r:embed="rId2"/>
          <a:stretch>
            <a:fillRect/>
          </a:stretch>
        </p:blipFill>
        <p:spPr>
          <a:xfrm>
            <a:off x="2183538" y="4648200"/>
            <a:ext cx="4167323" cy="332173"/>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2514600" y="6096000"/>
            <a:ext cx="3505200" cy="304800"/>
          </a:xfrm>
          <a:prstGeom prst="rect">
            <a:avLst/>
          </a:prstGeom>
          <a:ln>
            <a:solidFill>
              <a:schemeClr val="tx1"/>
            </a:solidFill>
          </a:ln>
        </p:spPr>
      </p:pic>
    </p:spTree>
    <p:extLst>
      <p:ext uri="{BB962C8B-B14F-4D97-AF65-F5344CB8AC3E}">
        <p14:creationId xmlns:p14="http://schemas.microsoft.com/office/powerpoint/2010/main" val="205829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686800" cy="1981200"/>
          </a:xfrm>
        </p:spPr>
        <p:txBody>
          <a:bodyPr>
            <a:normAutofit fontScale="70000" lnSpcReduction="20000"/>
          </a:bodyPr>
          <a:lstStyle/>
          <a:p>
            <a:r>
              <a:rPr lang="en-US" dirty="0"/>
              <a:t>In simple terms, a </a:t>
            </a:r>
            <a:r>
              <a:rPr lang="en-US" b="1" i="1" dirty="0">
                <a:hlinkClick r:id="rId2"/>
              </a:rPr>
              <a:t>Naive Bayes classifier</a:t>
            </a:r>
            <a:r>
              <a:rPr lang="en-US" dirty="0"/>
              <a:t> assumes that the presence of a particular feature in a class is unrelated to the presence of any other feature.</a:t>
            </a:r>
          </a:p>
          <a:p>
            <a:r>
              <a:rPr lang="en-US" b="1" dirty="0"/>
              <a:t>Bayes theorem</a:t>
            </a:r>
            <a:r>
              <a:rPr lang="en-US" dirty="0"/>
              <a:t>: This theorem helps to calculate conditional probability of occurrence of a hypothesis H, if the Evidence E is true, given the prior probability of H, and probability of occurrence of Evidence E.</a:t>
            </a:r>
          </a:p>
          <a:p>
            <a:r>
              <a:rPr lang="en-US" b="1" dirty="0"/>
              <a:t>	P(H|E) = P(E|H) . P(H) / P (E)</a:t>
            </a:r>
          </a:p>
          <a:p>
            <a:r>
              <a:rPr lang="en-US" u="sng" dirty="0">
                <a:hlinkClick r:id="rId3"/>
              </a:rPr>
              <a:t>https://www.khanacademy.org/partner-content/wi-phi/wiphi-critical-thinking/wiphi-fundamentals/v/bayes-theorem</a:t>
            </a:r>
            <a:endParaRPr lang="en-US" dirty="0"/>
          </a:p>
          <a:p>
            <a:endParaRPr lang="en-US" b="1" dirty="0"/>
          </a:p>
        </p:txBody>
      </p:sp>
      <p:sp>
        <p:nvSpPr>
          <p:cNvPr id="3" name="Content Placeholder 2"/>
          <p:cNvSpPr>
            <a:spLocks noGrp="1"/>
          </p:cNvSpPr>
          <p:nvPr>
            <p:ph sz="quarter" idx="10"/>
          </p:nvPr>
        </p:nvSpPr>
        <p:spPr/>
        <p:txBody>
          <a:bodyPr/>
          <a:lstStyle/>
          <a:p>
            <a:r>
              <a:rPr lang="en-US" dirty="0"/>
              <a:t>Naive Bayes Classifier</a:t>
            </a:r>
          </a:p>
        </p:txBody>
      </p:sp>
      <p:pic>
        <p:nvPicPr>
          <p:cNvPr id="6" name="Picture 5"/>
          <p:cNvPicPr/>
          <p:nvPr/>
        </p:nvPicPr>
        <p:blipFill rotWithShape="1">
          <a:blip r:embed="rId4"/>
          <a:srcRect l="4009" t="21137" r="12829" b="6363"/>
          <a:stretch/>
        </p:blipFill>
        <p:spPr>
          <a:xfrm>
            <a:off x="304800" y="3428999"/>
            <a:ext cx="5029200" cy="2756519"/>
          </a:xfrm>
          <a:prstGeom prst="rect">
            <a:avLst/>
          </a:prstGeom>
        </p:spPr>
      </p:pic>
      <p:sp>
        <p:nvSpPr>
          <p:cNvPr id="5" name="Rectangle 4"/>
          <p:cNvSpPr/>
          <p:nvPr/>
        </p:nvSpPr>
        <p:spPr>
          <a:xfrm>
            <a:off x="5486400" y="3415145"/>
            <a:ext cx="3276600" cy="2770374"/>
          </a:xfrm>
          <a:prstGeom prst="rect">
            <a:avLst/>
          </a:prstGeom>
        </p:spPr>
        <p:txBody>
          <a:bodyPr wrap="square">
            <a:spAutoFit/>
          </a:bodyPr>
          <a:lstStyle/>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Example –</a:t>
            </a:r>
          </a:p>
          <a:p>
            <a:pPr>
              <a:lnSpc>
                <a:spcPct val="107000"/>
              </a:lnSpc>
              <a:spcAft>
                <a:spcPts val="800"/>
              </a:spcAft>
            </a:pPr>
            <a:r>
              <a:rPr lang="en-US" sz="1200" b="1" dirty="0">
                <a:latin typeface="Calibri" panose="020F0502020204030204" pitchFamily="34" charset="0"/>
                <a:ea typeface="Calibri" panose="020F0502020204030204" pitchFamily="34" charset="0"/>
                <a:cs typeface="Times New Roman" panose="02020603050405020304" pitchFamily="18" charset="0"/>
              </a:rPr>
              <a:t>P(H|E) </a:t>
            </a:r>
            <a:r>
              <a:rPr lang="en-US" sz="12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200" dirty="0">
                <a:latin typeface="Calibri" panose="020F0502020204030204" pitchFamily="34" charset="0"/>
                <a:ea typeface="Calibri" panose="020F0502020204030204" pitchFamily="34" charset="0"/>
                <a:cs typeface="Times New Roman" panose="02020603050405020304" pitchFamily="18" charset="0"/>
              </a:rPr>
              <a:t> To find the conditional probability that I have </a:t>
            </a:r>
            <a:r>
              <a:rPr lang="en-US" sz="1200" dirty="0" err="1">
                <a:latin typeface="Calibri" panose="020F0502020204030204" pitchFamily="34" charset="0"/>
                <a:ea typeface="Calibri" panose="020F0502020204030204" pitchFamily="34" charset="0"/>
                <a:cs typeface="Times New Roman" panose="02020603050405020304" pitchFamily="18" charset="0"/>
              </a:rPr>
              <a:t>Dengu</a:t>
            </a:r>
            <a:r>
              <a:rPr lang="en-US" sz="1200" dirty="0">
                <a:latin typeface="Calibri" panose="020F0502020204030204" pitchFamily="34" charset="0"/>
                <a:ea typeface="Calibri" panose="020F0502020204030204" pitchFamily="34" charset="0"/>
                <a:cs typeface="Times New Roman" panose="02020603050405020304" pitchFamily="18" charset="0"/>
              </a:rPr>
              <a:t>, given the evidence that I show symptoms of Head ache.</a:t>
            </a: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Given -</a:t>
            </a:r>
          </a:p>
          <a:p>
            <a:pPr>
              <a:lnSpc>
                <a:spcPct val="107000"/>
              </a:lnSpc>
              <a:spcAft>
                <a:spcPts val="800"/>
              </a:spcAft>
            </a:pPr>
            <a:r>
              <a:rPr lang="en-US" sz="1200" b="1" dirty="0">
                <a:latin typeface="Calibri" panose="020F0502020204030204" pitchFamily="34" charset="0"/>
                <a:ea typeface="Calibri" panose="020F0502020204030204" pitchFamily="34" charset="0"/>
                <a:cs typeface="Times New Roman" panose="02020603050405020304" pitchFamily="18" charset="0"/>
              </a:rPr>
              <a:t>P(H) </a:t>
            </a:r>
            <a:r>
              <a:rPr lang="en-US" sz="1200" dirty="0">
                <a:latin typeface="Calibri" panose="020F0502020204030204" pitchFamily="34" charset="0"/>
                <a:ea typeface="Calibri" panose="020F0502020204030204" pitchFamily="34" charset="0"/>
                <a:cs typeface="Times New Roman" panose="02020603050405020304" pitchFamily="18" charset="0"/>
              </a:rPr>
              <a:t>= Prior Probability that I can have a disease like </a:t>
            </a:r>
            <a:r>
              <a:rPr lang="en-US" sz="1200" dirty="0" err="1">
                <a:latin typeface="Calibri" panose="020F0502020204030204" pitchFamily="34" charset="0"/>
                <a:ea typeface="Calibri" panose="020F0502020204030204" pitchFamily="34" charset="0"/>
                <a:cs typeface="Times New Roman" panose="02020603050405020304" pitchFamily="18" charset="0"/>
              </a:rPr>
              <a:t>Dengu</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dirty="0">
                <a:latin typeface="Calibri" panose="020F0502020204030204" pitchFamily="34" charset="0"/>
                <a:ea typeface="Calibri" panose="020F0502020204030204" pitchFamily="34" charset="0"/>
                <a:cs typeface="Times New Roman" panose="02020603050405020304" pitchFamily="18" charset="0"/>
              </a:rPr>
              <a:t>P(E) = </a:t>
            </a:r>
            <a:r>
              <a:rPr lang="en-US" sz="1200" dirty="0">
                <a:latin typeface="Calibri" panose="020F0502020204030204" pitchFamily="34" charset="0"/>
                <a:ea typeface="Calibri" panose="020F0502020204030204" pitchFamily="34" charset="0"/>
                <a:cs typeface="Times New Roman" panose="02020603050405020304" pitchFamily="18" charset="0"/>
              </a:rPr>
              <a:t>Probability that I can have head ache (due to any reason – </a:t>
            </a:r>
            <a:r>
              <a:rPr lang="en-US" sz="1200" dirty="0" err="1">
                <a:latin typeface="Calibri" panose="020F0502020204030204" pitchFamily="34" charset="0"/>
                <a:ea typeface="Calibri" panose="020F0502020204030204" pitchFamily="34" charset="0"/>
                <a:cs typeface="Times New Roman" panose="02020603050405020304" pitchFamily="18" charset="0"/>
              </a:rPr>
              <a:t>dengu</a:t>
            </a:r>
            <a:r>
              <a:rPr lang="en-US" sz="1200" dirty="0">
                <a:latin typeface="Calibri" panose="020F0502020204030204" pitchFamily="34" charset="0"/>
                <a:ea typeface="Calibri" panose="020F0502020204030204" pitchFamily="34" charset="0"/>
                <a:cs typeface="Times New Roman" panose="02020603050405020304" pitchFamily="18" charset="0"/>
              </a:rPr>
              <a:t> or not </a:t>
            </a:r>
            <a:r>
              <a:rPr lang="en-US" sz="1200" dirty="0" err="1">
                <a:latin typeface="Calibri" panose="020F0502020204030204" pitchFamily="34" charset="0"/>
                <a:ea typeface="Calibri" panose="020F0502020204030204" pitchFamily="34" charset="0"/>
                <a:cs typeface="Times New Roman" panose="02020603050405020304" pitchFamily="18" charset="0"/>
              </a:rPr>
              <a:t>dengu</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200" b="1" dirty="0">
                <a:latin typeface="Calibri" panose="020F0502020204030204" pitchFamily="34" charset="0"/>
                <a:ea typeface="Calibri" panose="020F0502020204030204" pitchFamily="34" charset="0"/>
                <a:cs typeface="Times New Roman" panose="02020603050405020304" pitchFamily="18" charset="0"/>
              </a:rPr>
              <a:t>P(E|H) = </a:t>
            </a:r>
            <a:r>
              <a:rPr lang="en-US" sz="1200" dirty="0">
                <a:latin typeface="Calibri" panose="020F0502020204030204" pitchFamily="34" charset="0"/>
                <a:ea typeface="Calibri" panose="020F0502020204030204" pitchFamily="34" charset="0"/>
                <a:cs typeface="Times New Roman" panose="02020603050405020304" pitchFamily="18" charset="0"/>
              </a:rPr>
              <a:t>Probability that I can have Head ache, given the condition that I have </a:t>
            </a:r>
            <a:r>
              <a:rPr lang="en-US" sz="1200" dirty="0" err="1">
                <a:latin typeface="Calibri" panose="020F0502020204030204" pitchFamily="34" charset="0"/>
                <a:ea typeface="Calibri" panose="020F0502020204030204" pitchFamily="34" charset="0"/>
                <a:cs typeface="Times New Roman" panose="02020603050405020304" pitchFamily="18" charset="0"/>
              </a:rPr>
              <a:t>dengu</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1622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Content Placeholder 2"/>
          <p:cNvSpPr>
            <a:spLocks noGrp="1"/>
          </p:cNvSpPr>
          <p:nvPr>
            <p:ph sz="quarter" idx="10"/>
          </p:nvPr>
        </p:nvSpPr>
        <p:spPr/>
        <p:txBody>
          <a:bodyPr/>
          <a:lstStyle/>
          <a:p>
            <a:r>
              <a:rPr lang="en-US" i="1" dirty="0"/>
              <a:t>Linear Classifiers</a:t>
            </a:r>
            <a:endParaRPr lang="en-US" dirty="0"/>
          </a:p>
          <a:p>
            <a:r>
              <a:rPr lang="en-US" dirty="0"/>
              <a:t>- Naive Bayes classifier</a:t>
            </a:r>
          </a:p>
        </p:txBody>
      </p:sp>
      <p:pic>
        <p:nvPicPr>
          <p:cNvPr id="4" name="Picture 3"/>
          <p:cNvPicPr/>
          <p:nvPr/>
        </p:nvPicPr>
        <p:blipFill>
          <a:blip r:embed="rId2"/>
          <a:stretch>
            <a:fillRect/>
          </a:stretch>
        </p:blipFill>
        <p:spPr>
          <a:xfrm>
            <a:off x="270164" y="1459201"/>
            <a:ext cx="8645236" cy="2045999"/>
          </a:xfrm>
          <a:prstGeom prst="rect">
            <a:avLst/>
          </a:prstGeom>
        </p:spPr>
      </p:pic>
      <p:pic>
        <p:nvPicPr>
          <p:cNvPr id="5" name="Picture 4"/>
          <p:cNvPicPr/>
          <p:nvPr/>
        </p:nvPicPr>
        <p:blipFill rotWithShape="1">
          <a:blip r:embed="rId3"/>
          <a:srcRect l="19391" t="30868" r="1442" b="50213"/>
          <a:stretch/>
        </p:blipFill>
        <p:spPr bwMode="auto">
          <a:xfrm>
            <a:off x="263236" y="3539836"/>
            <a:ext cx="8652163" cy="106680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19070" t="23660" b="25314"/>
          <a:stretch/>
        </p:blipFill>
        <p:spPr bwMode="auto">
          <a:xfrm>
            <a:off x="263236" y="4641272"/>
            <a:ext cx="8804564" cy="21431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7409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3001963"/>
          </a:xfrm>
        </p:spPr>
        <p:txBody>
          <a:bodyPr>
            <a:normAutofit fontScale="85000" lnSpcReduction="10000"/>
          </a:bodyPr>
          <a:lstStyle/>
          <a:p>
            <a:r>
              <a:rPr lang="en-US" dirty="0">
                <a:hlinkClick r:id="rId2"/>
              </a:rPr>
              <a:t>https://www.analyticsvidhya.com/blog/2017/09/naive-bayes-explained/</a:t>
            </a:r>
            <a:endParaRPr lang="en-US" dirty="0"/>
          </a:p>
          <a:p>
            <a:r>
              <a:rPr lang="en-US" dirty="0"/>
              <a:t>It is easy and fast to predict class of test data set. It also perform well in </a:t>
            </a:r>
            <a:r>
              <a:rPr lang="en-US" b="1" u="sng" dirty="0"/>
              <a:t>multi class prediction</a:t>
            </a:r>
          </a:p>
          <a:p>
            <a:r>
              <a:rPr lang="en-US" dirty="0"/>
              <a:t>Step 1: Convert the data set into a frequency table</a:t>
            </a:r>
          </a:p>
          <a:p>
            <a:r>
              <a:rPr lang="en-US" dirty="0"/>
              <a:t>Step 2: Create Likelihood table by finding the probabilities like Overcast probability = 0.29 and probability of playing is 0.64.</a:t>
            </a:r>
          </a:p>
          <a:p>
            <a:r>
              <a:rPr lang="en-US" dirty="0"/>
              <a:t>Step 3: Now, use Naive Bayesian equation to calculate the posterior probability for each class. The class with the highest posterior probability is the outcome of prediction.</a:t>
            </a:r>
          </a:p>
          <a:p>
            <a:endParaRPr lang="en-US" dirty="0"/>
          </a:p>
        </p:txBody>
      </p:sp>
      <p:sp>
        <p:nvSpPr>
          <p:cNvPr id="3" name="Content Placeholder 2"/>
          <p:cNvSpPr>
            <a:spLocks noGrp="1"/>
          </p:cNvSpPr>
          <p:nvPr>
            <p:ph sz="quarter" idx="10"/>
          </p:nvPr>
        </p:nvSpPr>
        <p:spPr/>
        <p:txBody>
          <a:bodyPr/>
          <a:lstStyle/>
          <a:p>
            <a:r>
              <a:rPr lang="en-US" dirty="0"/>
              <a:t>How Naive Bayes algorithm works?</a:t>
            </a:r>
          </a:p>
        </p:txBody>
      </p:sp>
      <p:pic>
        <p:nvPicPr>
          <p:cNvPr id="20482" name="Picture 2" descr="naive bayes, probability,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507" y="4419600"/>
            <a:ext cx="6686186" cy="236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202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b="1" dirty="0"/>
              <a:t>Problem: </a:t>
            </a:r>
            <a:r>
              <a:rPr lang="en-US" dirty="0"/>
              <a:t>Players will play if weather is sunny. Is this statement is correct?</a:t>
            </a:r>
          </a:p>
          <a:p>
            <a:r>
              <a:rPr lang="en-US" dirty="0"/>
              <a:t>We can solve it using above discussed method of posterior probability.</a:t>
            </a:r>
          </a:p>
          <a:p>
            <a:r>
              <a:rPr lang="en-US" dirty="0"/>
              <a:t>P(Yes | Sunny) = P( Sunny | Yes) * P(Yes) / P (Sunny)</a:t>
            </a:r>
          </a:p>
          <a:p>
            <a:r>
              <a:rPr lang="en-US" dirty="0"/>
              <a:t>Here we have P (Sunny |Yes) = 3/9 = 0.33, P(Sunny) = 5/14 = 0.36, P( Yes)= 9/14 = 0.64</a:t>
            </a:r>
          </a:p>
          <a:p>
            <a:r>
              <a:rPr lang="en-US" dirty="0"/>
              <a:t>Now, P (Yes | Sunny) = 0.33 * 0.64 / 0.36 = 0.60, which has higher probability.</a:t>
            </a:r>
          </a:p>
          <a:p>
            <a:r>
              <a:rPr lang="en-US" dirty="0"/>
              <a:t>Naive Bayes uses a similar method to predict the probability of different class based on various attributes. This algorithm is mostly used in text classification and with problems having multiple classes.</a:t>
            </a:r>
          </a:p>
          <a:p>
            <a:endParaRPr lang="en-US" dirty="0"/>
          </a:p>
        </p:txBody>
      </p:sp>
      <p:sp>
        <p:nvSpPr>
          <p:cNvPr id="3" name="Content Placeholder 2"/>
          <p:cNvSpPr>
            <a:spLocks noGrp="1"/>
          </p:cNvSpPr>
          <p:nvPr>
            <p:ph sz="quarter" idx="10"/>
          </p:nvPr>
        </p:nvSpPr>
        <p:spPr/>
        <p:txBody>
          <a:bodyPr/>
          <a:lstStyle/>
          <a:p>
            <a:r>
              <a:rPr lang="en-US" dirty="0"/>
              <a:t>How Naive Bayes algorithm works?</a:t>
            </a:r>
          </a:p>
        </p:txBody>
      </p:sp>
    </p:spTree>
    <p:extLst>
      <p:ext uri="{BB962C8B-B14F-4D97-AF65-F5344CB8AC3E}">
        <p14:creationId xmlns:p14="http://schemas.microsoft.com/office/powerpoint/2010/main" val="1338172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Performance Metrics vary based on type of models i.e. Classification Models, Clustering Models, Regression Models.</a:t>
            </a:r>
          </a:p>
        </p:txBody>
      </p:sp>
      <p:sp>
        <p:nvSpPr>
          <p:cNvPr id="3" name="Content Placeholder 2"/>
          <p:cNvSpPr>
            <a:spLocks noGrp="1"/>
          </p:cNvSpPr>
          <p:nvPr>
            <p:ph sz="quarter" idx="10"/>
          </p:nvPr>
        </p:nvSpPr>
        <p:spPr/>
        <p:txBody>
          <a:bodyPr/>
          <a:lstStyle/>
          <a:p>
            <a:r>
              <a:rPr lang="en-US" dirty="0"/>
              <a:t>Stage 5: Model Evaluation Metrics</a:t>
            </a:r>
          </a:p>
        </p:txBody>
      </p:sp>
      <p:pic>
        <p:nvPicPr>
          <p:cNvPr id="4" name="Picture 3"/>
          <p:cNvPicPr>
            <a:picLocks noChangeAspect="1"/>
          </p:cNvPicPr>
          <p:nvPr/>
        </p:nvPicPr>
        <p:blipFill rotWithShape="1">
          <a:blip r:embed="rId2"/>
          <a:srcRect l="13470" t="33746" r="53734" b="8963"/>
          <a:stretch/>
        </p:blipFill>
        <p:spPr>
          <a:xfrm>
            <a:off x="1371600" y="2590800"/>
            <a:ext cx="6248400" cy="3627437"/>
          </a:xfrm>
          <a:prstGeom prst="rect">
            <a:avLst/>
          </a:prstGeom>
        </p:spPr>
      </p:pic>
      <p:sp>
        <p:nvSpPr>
          <p:cNvPr id="5" name="Rectangle 4"/>
          <p:cNvSpPr/>
          <p:nvPr/>
        </p:nvSpPr>
        <p:spPr>
          <a:xfrm>
            <a:off x="304800" y="6218237"/>
            <a:ext cx="8843554" cy="307777"/>
          </a:xfrm>
          <a:prstGeom prst="rect">
            <a:avLst/>
          </a:prstGeom>
        </p:spPr>
        <p:txBody>
          <a:bodyPr wrap="square">
            <a:spAutoFit/>
          </a:bodyPr>
          <a:lstStyle/>
          <a:p>
            <a:r>
              <a:rPr lang="en-US" sz="1400" dirty="0">
                <a:hlinkClick r:id="rId3"/>
              </a:rPr>
              <a:t>https://www.analyticsvidhya.com/blog/2019/08/11-important-model-evaluation-error-metrics/</a:t>
            </a:r>
            <a:endParaRPr lang="en-US" sz="1400" dirty="0"/>
          </a:p>
        </p:txBody>
      </p:sp>
    </p:spTree>
    <p:extLst>
      <p:ext uri="{BB962C8B-B14F-4D97-AF65-F5344CB8AC3E}">
        <p14:creationId xmlns:p14="http://schemas.microsoft.com/office/powerpoint/2010/main" val="3166589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1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6596389"/>
            <a:ext cx="5867400" cy="261610"/>
          </a:xfrm>
          <a:prstGeom prst="rect">
            <a:avLst/>
          </a:prstGeom>
        </p:spPr>
      </p:pic>
      <p:sp>
        <p:nvSpPr>
          <p:cNvPr id="2" name="text 1"/>
          <p:cNvSpPr txBox="1"/>
          <p:nvPr/>
        </p:nvSpPr>
        <p:spPr>
          <a:xfrm>
            <a:off x="7382452" y="6666900"/>
            <a:ext cx="1714517" cy="194602"/>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41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0"/>
            <a:ext cx="2193193" cy="692696"/>
          </a:xfrm>
          <a:prstGeom prst="rect">
            <a:avLst/>
          </a:prstGeom>
        </p:spPr>
      </p:pic>
      <p:pic>
        <p:nvPicPr>
          <p:cNvPr id="41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8" y="-1"/>
            <a:ext cx="2236195" cy="731743"/>
          </a:xfrm>
          <a:prstGeom prst="rect">
            <a:avLst/>
          </a:prstGeom>
        </p:spPr>
      </p:pic>
      <p:pic>
        <p:nvPicPr>
          <p:cNvPr id="41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6553200"/>
            <a:ext cx="2328591" cy="45719"/>
          </a:xfrm>
          <a:prstGeom prst="rect">
            <a:avLst/>
          </a:prstGeom>
        </p:spPr>
      </p:pic>
      <p:pic>
        <p:nvPicPr>
          <p:cNvPr id="41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553200"/>
            <a:ext cx="2362200" cy="45719"/>
          </a:xfrm>
          <a:prstGeom prst="rect">
            <a:avLst/>
          </a:prstGeom>
        </p:spPr>
      </p:pic>
      <p:pic>
        <p:nvPicPr>
          <p:cNvPr id="417"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5409" y="6553200"/>
            <a:ext cx="2328590" cy="45719"/>
          </a:xfrm>
          <a:prstGeom prst="rect">
            <a:avLst/>
          </a:prstGeom>
        </p:spPr>
      </p:pic>
      <p:pic>
        <p:nvPicPr>
          <p:cNvPr id="418"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1295400"/>
            <a:ext cx="2328591" cy="45719"/>
          </a:xfrm>
          <a:prstGeom prst="rect">
            <a:avLst/>
          </a:prstGeom>
        </p:spPr>
      </p:pic>
      <p:pic>
        <p:nvPicPr>
          <p:cNvPr id="419"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95400"/>
            <a:ext cx="2362200" cy="45719"/>
          </a:xfrm>
          <a:prstGeom prst="rect">
            <a:avLst/>
          </a:prstGeom>
        </p:spPr>
      </p:pic>
      <p:pic>
        <p:nvPicPr>
          <p:cNvPr id="420"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09" y="1295400"/>
            <a:ext cx="2328592" cy="45719"/>
          </a:xfrm>
          <a:prstGeom prst="rect">
            <a:avLst/>
          </a:prstGeom>
        </p:spPr>
      </p:pic>
      <p:pic>
        <p:nvPicPr>
          <p:cNvPr id="421"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274638"/>
            <a:ext cx="6120599" cy="850199"/>
          </a:xfrm>
          <a:prstGeom prst="rect">
            <a:avLst/>
          </a:prstGeom>
        </p:spPr>
      </p:pic>
      <p:sp>
        <p:nvSpPr>
          <p:cNvPr id="3" name="text 1"/>
          <p:cNvSpPr txBox="1"/>
          <p:nvPr/>
        </p:nvSpPr>
        <p:spPr>
          <a:xfrm>
            <a:off x="459377" y="548778"/>
            <a:ext cx="4928940" cy="615553"/>
          </a:xfrm>
          <a:prstGeom prst="rect">
            <a:avLst/>
          </a:prstGeom>
        </p:spPr>
        <p:txBody>
          <a:bodyPr vert="horz" wrap="square" lIns="0" tIns="0" rIns="0" bIns="0" rtlCol="0">
            <a:spAutoFit/>
          </a:bodyPr>
          <a:lstStyle/>
          <a:p>
            <a:pPr marL="0">
              <a:lnSpc>
                <a:spcPct val="100000"/>
              </a:lnSpc>
            </a:pPr>
            <a:r>
              <a:rPr sz="4000" b="1" spc="10" dirty="0">
                <a:latin typeface="Calibri"/>
                <a:cs typeface="Calibri"/>
              </a:rPr>
              <a:t>Validating models</a:t>
            </a:r>
            <a:endParaRPr sz="4000" b="1" dirty="0">
              <a:latin typeface="Calibri"/>
              <a:cs typeface="Calibri"/>
            </a:endParaRPr>
          </a:p>
        </p:txBody>
      </p:sp>
      <p:pic>
        <p:nvPicPr>
          <p:cNvPr id="422"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 y="1600200"/>
            <a:ext cx="8483700" cy="4930200"/>
          </a:xfrm>
          <a:prstGeom prst="rect">
            <a:avLst/>
          </a:prstGeom>
        </p:spPr>
      </p:pic>
      <p:sp>
        <p:nvSpPr>
          <p:cNvPr id="4" name="text 1"/>
          <p:cNvSpPr txBox="1"/>
          <p:nvPr/>
        </p:nvSpPr>
        <p:spPr>
          <a:xfrm>
            <a:off x="542925" y="1758696"/>
            <a:ext cx="5544160" cy="358134"/>
          </a:xfrm>
          <a:prstGeom prst="rect">
            <a:avLst/>
          </a:prstGeom>
        </p:spPr>
        <p:txBody>
          <a:bodyPr vert="horz" wrap="none" lIns="0" tIns="0" rIns="0" bIns="0" rtlCol="0">
            <a:spAutoFit/>
          </a:bodyPr>
          <a:lstStyle/>
          <a:p>
            <a:pPr marL="0">
              <a:lnSpc>
                <a:spcPct val="100000"/>
              </a:lnSpc>
            </a:pPr>
            <a:r>
              <a:rPr sz="2500" b="1" spc="10" dirty="0">
                <a:latin typeface="Arial"/>
                <a:cs typeface="Arial"/>
              </a:rPr>
              <a:t>Identifying common model problems</a:t>
            </a:r>
            <a:endParaRPr sz="2500">
              <a:latin typeface="Arial"/>
              <a:cs typeface="Arial"/>
            </a:endParaRPr>
          </a:p>
        </p:txBody>
      </p:sp>
      <p:sp>
        <p:nvSpPr>
          <p:cNvPr id="5" name="text 1"/>
          <p:cNvSpPr txBox="1"/>
          <p:nvPr/>
        </p:nvSpPr>
        <p:spPr>
          <a:xfrm>
            <a:off x="542925" y="2711195"/>
            <a:ext cx="3490034" cy="369468"/>
          </a:xfrm>
          <a:prstGeom prst="rect">
            <a:avLst/>
          </a:prstGeom>
        </p:spPr>
        <p:txBody>
          <a:bodyPr vert="horz" wrap="none" lIns="0" tIns="0" rIns="0" bIns="0" rtlCol="0">
            <a:spAutoFit/>
          </a:bodyPr>
          <a:lstStyle/>
          <a:p>
            <a:pPr marL="0">
              <a:lnSpc>
                <a:spcPct val="100000"/>
              </a:lnSpc>
            </a:pPr>
            <a:r>
              <a:rPr sz="2710" b="1" spc="10" dirty="0">
                <a:latin typeface="Arial"/>
                <a:cs typeface="Arial"/>
              </a:rPr>
              <a:t>Bias</a:t>
            </a:r>
            <a:r>
              <a:rPr sz="2710" spc="10" dirty="0">
                <a:latin typeface="Calibri"/>
                <a:cs typeface="Calibri"/>
              </a:rPr>
              <a:t>  -  Systematic Error</a:t>
            </a:r>
            <a:endParaRPr sz="2700">
              <a:latin typeface="Calibri"/>
              <a:cs typeface="Calibri"/>
            </a:endParaRPr>
          </a:p>
        </p:txBody>
      </p:sp>
      <p:sp>
        <p:nvSpPr>
          <p:cNvPr id="6" name="text 1"/>
          <p:cNvSpPr txBox="1"/>
          <p:nvPr/>
        </p:nvSpPr>
        <p:spPr>
          <a:xfrm>
            <a:off x="542925" y="3187445"/>
            <a:ext cx="7747699" cy="780279"/>
          </a:xfrm>
          <a:prstGeom prst="rect">
            <a:avLst/>
          </a:prstGeom>
        </p:spPr>
        <p:txBody>
          <a:bodyPr vert="horz" wrap="none" lIns="0" tIns="0" rIns="0" bIns="0" rtlCol="0">
            <a:spAutoFit/>
          </a:bodyPr>
          <a:lstStyle/>
          <a:p>
            <a:pPr marL="0">
              <a:lnSpc>
                <a:spcPct val="100000"/>
              </a:lnSpc>
            </a:pPr>
            <a:r>
              <a:rPr sz="2710" b="1" spc="10" dirty="0">
                <a:latin typeface="Arial"/>
                <a:cs typeface="Arial"/>
              </a:rPr>
              <a:t>Variance</a:t>
            </a:r>
            <a:r>
              <a:rPr sz="2710" spc="10" dirty="0">
                <a:latin typeface="Calibri"/>
                <a:cs typeface="Calibri"/>
              </a:rPr>
              <a:t> - Undesirable (but non-systematic) distance</a:t>
            </a:r>
            <a:endParaRPr sz="2700">
              <a:latin typeface="Calibri"/>
              <a:cs typeface="Calibri"/>
            </a:endParaRPr>
          </a:p>
          <a:p>
            <a:pPr marL="0">
              <a:lnSpc>
                <a:spcPct val="100000"/>
              </a:lnSpc>
            </a:pPr>
            <a:r>
              <a:rPr sz="2800" spc="10" dirty="0">
                <a:latin typeface="Calibri"/>
                <a:cs typeface="Calibri"/>
              </a:rPr>
              <a:t>between predictions and actual values.</a:t>
            </a:r>
            <a:endParaRPr sz="2800">
              <a:latin typeface="Calibri"/>
              <a:cs typeface="Calibri"/>
            </a:endParaRPr>
          </a:p>
        </p:txBody>
      </p:sp>
      <p:sp>
        <p:nvSpPr>
          <p:cNvPr id="7" name="text 1"/>
          <p:cNvSpPr txBox="1"/>
          <p:nvPr/>
        </p:nvSpPr>
        <p:spPr>
          <a:xfrm>
            <a:off x="542925" y="4092321"/>
            <a:ext cx="1116584" cy="358134"/>
          </a:xfrm>
          <a:prstGeom prst="rect">
            <a:avLst/>
          </a:prstGeom>
        </p:spPr>
        <p:txBody>
          <a:bodyPr vert="horz" wrap="none" lIns="0" tIns="0" rIns="0" bIns="0" rtlCol="0">
            <a:spAutoFit/>
          </a:bodyPr>
          <a:lstStyle/>
          <a:p>
            <a:pPr marL="0">
              <a:lnSpc>
                <a:spcPct val="100000"/>
              </a:lnSpc>
            </a:pPr>
            <a:r>
              <a:rPr sz="2710" b="1" spc="10" dirty="0">
                <a:latin typeface="Arial"/>
                <a:cs typeface="Arial"/>
              </a:rPr>
              <a:t>Overfit</a:t>
            </a:r>
            <a:endParaRPr sz="2700">
              <a:latin typeface="Arial"/>
              <a:cs typeface="Arial"/>
            </a:endParaRPr>
          </a:p>
        </p:txBody>
      </p:sp>
      <p:sp>
        <p:nvSpPr>
          <p:cNvPr id="8" name="text 1"/>
          <p:cNvSpPr txBox="1"/>
          <p:nvPr/>
        </p:nvSpPr>
        <p:spPr>
          <a:xfrm>
            <a:off x="542925" y="4568571"/>
            <a:ext cx="8366201" cy="1605418"/>
          </a:xfrm>
          <a:prstGeom prst="rect">
            <a:avLst/>
          </a:prstGeom>
        </p:spPr>
        <p:txBody>
          <a:bodyPr vert="horz" wrap="none" lIns="0" tIns="0" rIns="0" bIns="0" rtlCol="0">
            <a:spAutoFit/>
          </a:bodyPr>
          <a:lstStyle/>
          <a:p>
            <a:pPr marL="0">
              <a:lnSpc>
                <a:spcPct val="100000"/>
              </a:lnSpc>
            </a:pPr>
            <a:r>
              <a:rPr sz="2800" b="1" spc="10" dirty="0">
                <a:latin typeface="Arial"/>
                <a:cs typeface="Arial"/>
              </a:rPr>
              <a:t>Nonsignificance</a:t>
            </a:r>
            <a:r>
              <a:rPr sz="2800" spc="10" dirty="0">
                <a:latin typeface="Calibri"/>
                <a:cs typeface="Calibri"/>
              </a:rPr>
              <a:t>: A model that appears to show an</a:t>
            </a:r>
            <a:endParaRPr sz="2800">
              <a:latin typeface="Calibri"/>
              <a:cs typeface="Calibri"/>
            </a:endParaRPr>
          </a:p>
          <a:p>
            <a:pPr marL="0">
              <a:lnSpc>
                <a:spcPct val="100000"/>
              </a:lnSpc>
            </a:pPr>
            <a:r>
              <a:rPr sz="2800" spc="10" dirty="0">
                <a:latin typeface="Calibri"/>
                <a:cs typeface="Calibri"/>
              </a:rPr>
              <a:t>important relation when in fact the relation may not hold</a:t>
            </a:r>
            <a:endParaRPr sz="2800">
              <a:latin typeface="Calibri"/>
              <a:cs typeface="Calibri"/>
            </a:endParaRPr>
          </a:p>
          <a:p>
            <a:pPr marL="0">
              <a:lnSpc>
                <a:spcPct val="100000"/>
              </a:lnSpc>
            </a:pPr>
            <a:r>
              <a:rPr sz="2800" spc="10" dirty="0">
                <a:latin typeface="Calibri"/>
                <a:cs typeface="Calibri"/>
              </a:rPr>
              <a:t>in the general population, or equally good predictions</a:t>
            </a:r>
            <a:endParaRPr sz="2800">
              <a:latin typeface="Calibri"/>
              <a:cs typeface="Calibri"/>
            </a:endParaRPr>
          </a:p>
          <a:p>
            <a:pPr marL="0">
              <a:lnSpc>
                <a:spcPct val="100000"/>
              </a:lnSpc>
            </a:pPr>
            <a:r>
              <a:rPr sz="2800" spc="10" dirty="0">
                <a:latin typeface="Calibri"/>
                <a:cs typeface="Calibri"/>
              </a:rPr>
              <a:t>can be made without the relation.</a:t>
            </a:r>
            <a:endParaRPr sz="2800">
              <a:latin typeface="Calibri"/>
              <a:cs typeface="Calibri"/>
            </a:endParaRPr>
          </a:p>
        </p:txBody>
      </p:sp>
      <p:pic>
        <p:nvPicPr>
          <p:cNvPr id="423"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32440" y="6237312"/>
            <a:ext cx="611560" cy="293100"/>
          </a:xfrm>
          <a:prstGeom prst="rect">
            <a:avLst/>
          </a:prstGeom>
        </p:spPr>
      </p:pic>
      <p:sp>
        <p:nvSpPr>
          <p:cNvPr id="9" name="text 1"/>
          <p:cNvSpPr txBox="1"/>
          <p:nvPr/>
        </p:nvSpPr>
        <p:spPr>
          <a:xfrm>
            <a:off x="8618165" y="6318084"/>
            <a:ext cx="251562" cy="204648"/>
          </a:xfrm>
          <a:prstGeom prst="rect">
            <a:avLst/>
          </a:prstGeom>
        </p:spPr>
        <p:txBody>
          <a:bodyPr vert="horz" wrap="none" lIns="0" tIns="0" rIns="0" bIns="0" rtlCol="0">
            <a:spAutoFit/>
          </a:bodyPr>
          <a:lstStyle/>
          <a:p>
            <a:pPr marL="0">
              <a:lnSpc>
                <a:spcPct val="100000"/>
              </a:lnSpc>
            </a:pPr>
            <a:r>
              <a:rPr sz="1600" b="1" spc="10" dirty="0">
                <a:latin typeface="Arial"/>
                <a:cs typeface="Arial"/>
              </a:rPr>
              <a:t>29</a:t>
            </a:r>
            <a:endParaRPr sz="1600">
              <a:latin typeface="Arial"/>
              <a:cs typeface="Arial"/>
            </a:endParaRPr>
          </a:p>
        </p:txBody>
      </p:sp>
    </p:spTree>
    <p:extLst>
      <p:ext uri="{BB962C8B-B14F-4D97-AF65-F5344CB8AC3E}">
        <p14:creationId xmlns:p14="http://schemas.microsoft.com/office/powerpoint/2010/main" val="1722290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2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6596389"/>
            <a:ext cx="5867400" cy="261610"/>
          </a:xfrm>
          <a:prstGeom prst="rect">
            <a:avLst/>
          </a:prstGeom>
        </p:spPr>
      </p:pic>
      <p:sp>
        <p:nvSpPr>
          <p:cNvPr id="2" name="text 1"/>
          <p:cNvSpPr txBox="1"/>
          <p:nvPr/>
        </p:nvSpPr>
        <p:spPr>
          <a:xfrm>
            <a:off x="7382452" y="6666900"/>
            <a:ext cx="1714517" cy="194602"/>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42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0"/>
            <a:ext cx="2193193" cy="692696"/>
          </a:xfrm>
          <a:prstGeom prst="rect">
            <a:avLst/>
          </a:prstGeom>
        </p:spPr>
      </p:pic>
      <p:pic>
        <p:nvPicPr>
          <p:cNvPr id="42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8" y="-1"/>
            <a:ext cx="2236195" cy="731743"/>
          </a:xfrm>
          <a:prstGeom prst="rect">
            <a:avLst/>
          </a:prstGeom>
        </p:spPr>
      </p:pic>
      <p:pic>
        <p:nvPicPr>
          <p:cNvPr id="428"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6553200"/>
            <a:ext cx="2328591" cy="45719"/>
          </a:xfrm>
          <a:prstGeom prst="rect">
            <a:avLst/>
          </a:prstGeom>
        </p:spPr>
      </p:pic>
      <p:pic>
        <p:nvPicPr>
          <p:cNvPr id="429"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553200"/>
            <a:ext cx="2362200" cy="45719"/>
          </a:xfrm>
          <a:prstGeom prst="rect">
            <a:avLst/>
          </a:prstGeom>
        </p:spPr>
      </p:pic>
      <p:pic>
        <p:nvPicPr>
          <p:cNvPr id="430"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5409" y="6553200"/>
            <a:ext cx="2328590" cy="45719"/>
          </a:xfrm>
          <a:prstGeom prst="rect">
            <a:avLst/>
          </a:prstGeom>
        </p:spPr>
      </p:pic>
      <p:pic>
        <p:nvPicPr>
          <p:cNvPr id="431"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1295400"/>
            <a:ext cx="2328591" cy="45719"/>
          </a:xfrm>
          <a:prstGeom prst="rect">
            <a:avLst/>
          </a:prstGeom>
        </p:spPr>
      </p:pic>
      <p:pic>
        <p:nvPicPr>
          <p:cNvPr id="432"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95400"/>
            <a:ext cx="2362200" cy="45719"/>
          </a:xfrm>
          <a:prstGeom prst="rect">
            <a:avLst/>
          </a:prstGeom>
        </p:spPr>
      </p:pic>
      <p:pic>
        <p:nvPicPr>
          <p:cNvPr id="43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09" y="1295400"/>
            <a:ext cx="2328592" cy="45719"/>
          </a:xfrm>
          <a:prstGeom prst="rect">
            <a:avLst/>
          </a:prstGeom>
        </p:spPr>
      </p:pic>
      <p:pic>
        <p:nvPicPr>
          <p:cNvPr id="43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274638"/>
            <a:ext cx="6120599" cy="850199"/>
          </a:xfrm>
          <a:prstGeom prst="rect">
            <a:avLst/>
          </a:prstGeom>
        </p:spPr>
      </p:pic>
      <p:sp>
        <p:nvSpPr>
          <p:cNvPr id="3" name="text 1"/>
          <p:cNvSpPr txBox="1"/>
          <p:nvPr/>
        </p:nvSpPr>
        <p:spPr>
          <a:xfrm>
            <a:off x="481260" y="564102"/>
            <a:ext cx="4700340" cy="615553"/>
          </a:xfrm>
          <a:prstGeom prst="rect">
            <a:avLst/>
          </a:prstGeom>
        </p:spPr>
        <p:txBody>
          <a:bodyPr vert="horz" wrap="square" lIns="0" tIns="0" rIns="0" bIns="0" rtlCol="0">
            <a:spAutoFit/>
          </a:bodyPr>
          <a:lstStyle/>
          <a:p>
            <a:pPr marL="0">
              <a:lnSpc>
                <a:spcPct val="100000"/>
              </a:lnSpc>
            </a:pPr>
            <a:r>
              <a:rPr sz="4000" b="1" spc="10" dirty="0">
                <a:latin typeface="Calibri"/>
                <a:cs typeface="Calibri"/>
              </a:rPr>
              <a:t>Validating models</a:t>
            </a:r>
            <a:endParaRPr sz="4000" b="1" dirty="0">
              <a:latin typeface="Calibri"/>
              <a:cs typeface="Calibri"/>
            </a:endParaRPr>
          </a:p>
        </p:txBody>
      </p:sp>
      <p:pic>
        <p:nvPicPr>
          <p:cNvPr id="435"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2440" y="6237312"/>
            <a:ext cx="611560" cy="293100"/>
          </a:xfrm>
          <a:prstGeom prst="rect">
            <a:avLst/>
          </a:prstGeom>
        </p:spPr>
      </p:pic>
      <p:sp>
        <p:nvSpPr>
          <p:cNvPr id="4" name="text 1"/>
          <p:cNvSpPr txBox="1"/>
          <p:nvPr/>
        </p:nvSpPr>
        <p:spPr>
          <a:xfrm>
            <a:off x="8618165" y="6318084"/>
            <a:ext cx="251562" cy="204648"/>
          </a:xfrm>
          <a:prstGeom prst="rect">
            <a:avLst/>
          </a:prstGeom>
        </p:spPr>
        <p:txBody>
          <a:bodyPr vert="horz" wrap="none" lIns="0" tIns="0" rIns="0" bIns="0" rtlCol="0">
            <a:spAutoFit/>
          </a:bodyPr>
          <a:lstStyle/>
          <a:p>
            <a:pPr marL="0">
              <a:lnSpc>
                <a:spcPct val="100000"/>
              </a:lnSpc>
            </a:pPr>
            <a:r>
              <a:rPr sz="1600" b="1" spc="10" dirty="0">
                <a:latin typeface="Arial"/>
                <a:cs typeface="Arial"/>
              </a:rPr>
              <a:t>30</a:t>
            </a:r>
            <a:endParaRPr sz="1600">
              <a:latin typeface="Arial"/>
              <a:cs typeface="Arial"/>
            </a:endParaRPr>
          </a:p>
        </p:txBody>
      </p:sp>
      <p:pic>
        <p:nvPicPr>
          <p:cNvPr id="436"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74" y="952500"/>
            <a:ext cx="8510274" cy="5815167"/>
          </a:xfrm>
          <a:prstGeom prst="rect">
            <a:avLst/>
          </a:prstGeom>
        </p:spPr>
      </p:pic>
      <p:pic>
        <p:nvPicPr>
          <p:cNvPr id="437"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8599" y="1411274"/>
            <a:ext cx="8510274" cy="5138424"/>
          </a:xfrm>
          <a:prstGeom prst="rect">
            <a:avLst/>
          </a:prstGeom>
        </p:spPr>
      </p:pic>
    </p:spTree>
    <p:extLst>
      <p:ext uri="{BB962C8B-B14F-4D97-AF65-F5344CB8AC3E}">
        <p14:creationId xmlns:p14="http://schemas.microsoft.com/office/powerpoint/2010/main" val="3782084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3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6596389"/>
            <a:ext cx="5867400" cy="261610"/>
          </a:xfrm>
          <a:prstGeom prst="rect">
            <a:avLst/>
          </a:prstGeom>
        </p:spPr>
      </p:pic>
      <p:sp>
        <p:nvSpPr>
          <p:cNvPr id="2" name="text 1"/>
          <p:cNvSpPr txBox="1"/>
          <p:nvPr/>
        </p:nvSpPr>
        <p:spPr>
          <a:xfrm>
            <a:off x="7382452" y="6666900"/>
            <a:ext cx="1714517" cy="194602"/>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44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0"/>
            <a:ext cx="2193193" cy="692696"/>
          </a:xfrm>
          <a:prstGeom prst="rect">
            <a:avLst/>
          </a:prstGeom>
        </p:spPr>
      </p:pic>
      <p:pic>
        <p:nvPicPr>
          <p:cNvPr id="44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8" y="-1"/>
            <a:ext cx="2236195" cy="731743"/>
          </a:xfrm>
          <a:prstGeom prst="rect">
            <a:avLst/>
          </a:prstGeom>
        </p:spPr>
      </p:pic>
      <p:pic>
        <p:nvPicPr>
          <p:cNvPr id="442"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6553200"/>
            <a:ext cx="2328591" cy="45719"/>
          </a:xfrm>
          <a:prstGeom prst="rect">
            <a:avLst/>
          </a:prstGeom>
        </p:spPr>
      </p:pic>
      <p:pic>
        <p:nvPicPr>
          <p:cNvPr id="443"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553200"/>
            <a:ext cx="2362200" cy="45719"/>
          </a:xfrm>
          <a:prstGeom prst="rect">
            <a:avLst/>
          </a:prstGeom>
        </p:spPr>
      </p:pic>
      <p:pic>
        <p:nvPicPr>
          <p:cNvPr id="444"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5409" y="6553200"/>
            <a:ext cx="2328590" cy="45719"/>
          </a:xfrm>
          <a:prstGeom prst="rect">
            <a:avLst/>
          </a:prstGeom>
        </p:spPr>
      </p:pic>
      <p:pic>
        <p:nvPicPr>
          <p:cNvPr id="44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1295400"/>
            <a:ext cx="2328591" cy="45719"/>
          </a:xfrm>
          <a:prstGeom prst="rect">
            <a:avLst/>
          </a:prstGeom>
        </p:spPr>
      </p:pic>
      <p:pic>
        <p:nvPicPr>
          <p:cNvPr id="44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95400"/>
            <a:ext cx="2362200" cy="45719"/>
          </a:xfrm>
          <a:prstGeom prst="rect">
            <a:avLst/>
          </a:prstGeom>
        </p:spPr>
      </p:pic>
      <p:pic>
        <p:nvPicPr>
          <p:cNvPr id="447"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09" y="1295400"/>
            <a:ext cx="2328592" cy="45719"/>
          </a:xfrm>
          <a:prstGeom prst="rect">
            <a:avLst/>
          </a:prstGeom>
        </p:spPr>
      </p:pic>
      <p:pic>
        <p:nvPicPr>
          <p:cNvPr id="448"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536" y="274638"/>
            <a:ext cx="6120599" cy="850199"/>
          </a:xfrm>
          <a:prstGeom prst="rect">
            <a:avLst/>
          </a:prstGeom>
        </p:spPr>
      </p:pic>
      <p:sp>
        <p:nvSpPr>
          <p:cNvPr id="3" name="text 1"/>
          <p:cNvSpPr txBox="1"/>
          <p:nvPr/>
        </p:nvSpPr>
        <p:spPr>
          <a:xfrm>
            <a:off x="481260" y="564102"/>
            <a:ext cx="4926990" cy="615553"/>
          </a:xfrm>
          <a:prstGeom prst="rect">
            <a:avLst/>
          </a:prstGeom>
        </p:spPr>
        <p:txBody>
          <a:bodyPr vert="horz" wrap="none" lIns="0" tIns="0" rIns="0" bIns="0" rtlCol="0">
            <a:spAutoFit/>
          </a:bodyPr>
          <a:lstStyle/>
          <a:p>
            <a:pPr marL="0">
              <a:lnSpc>
                <a:spcPct val="100000"/>
              </a:lnSpc>
            </a:pPr>
            <a:r>
              <a:rPr sz="4000" b="1" spc="10" dirty="0">
                <a:latin typeface="Calibri"/>
                <a:cs typeface="Calibri"/>
              </a:rPr>
              <a:t>Ensuring model quality</a:t>
            </a:r>
            <a:endParaRPr sz="4000" b="1" dirty="0">
              <a:latin typeface="Calibri"/>
              <a:cs typeface="Calibri"/>
            </a:endParaRPr>
          </a:p>
        </p:txBody>
      </p:sp>
      <p:pic>
        <p:nvPicPr>
          <p:cNvPr id="449"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 y="1600200"/>
            <a:ext cx="8483700" cy="4930200"/>
          </a:xfrm>
          <a:prstGeom prst="rect">
            <a:avLst/>
          </a:prstGeom>
        </p:spPr>
      </p:pic>
      <p:sp>
        <p:nvSpPr>
          <p:cNvPr id="4" name="text 1"/>
          <p:cNvSpPr txBox="1"/>
          <p:nvPr/>
        </p:nvSpPr>
        <p:spPr>
          <a:xfrm>
            <a:off x="542925" y="1758696"/>
            <a:ext cx="3792770" cy="430887"/>
          </a:xfrm>
          <a:prstGeom prst="rect">
            <a:avLst/>
          </a:prstGeom>
        </p:spPr>
        <p:txBody>
          <a:bodyPr vert="horz" wrap="none" lIns="0" tIns="0" rIns="0" bIns="0" rtlCol="0">
            <a:spAutoFit/>
          </a:bodyPr>
          <a:lstStyle/>
          <a:p>
            <a:pPr marL="0">
              <a:lnSpc>
                <a:spcPct val="100000"/>
              </a:lnSpc>
            </a:pPr>
            <a:r>
              <a:rPr sz="2800" b="1" spc="10" dirty="0">
                <a:latin typeface="Calibri"/>
                <a:cs typeface="Calibri"/>
              </a:rPr>
              <a:t>Testing On H</a:t>
            </a:r>
            <a:r>
              <a:rPr lang="en-US" sz="2800" b="1" spc="10" dirty="0">
                <a:latin typeface="Calibri"/>
                <a:cs typeface="Calibri"/>
              </a:rPr>
              <a:t>o</a:t>
            </a:r>
            <a:r>
              <a:rPr sz="2800" b="1" spc="10" dirty="0">
                <a:latin typeface="Calibri"/>
                <a:cs typeface="Calibri"/>
              </a:rPr>
              <a:t>ld Out Data</a:t>
            </a:r>
            <a:endParaRPr sz="2800" b="1" dirty="0">
              <a:latin typeface="Calibri"/>
              <a:cs typeface="Calibri"/>
            </a:endParaRPr>
          </a:p>
        </p:txBody>
      </p:sp>
      <p:sp>
        <p:nvSpPr>
          <p:cNvPr id="5" name="text 1"/>
          <p:cNvSpPr txBox="1"/>
          <p:nvPr/>
        </p:nvSpPr>
        <p:spPr>
          <a:xfrm>
            <a:off x="542925" y="2711195"/>
            <a:ext cx="3322897" cy="430887"/>
          </a:xfrm>
          <a:prstGeom prst="rect">
            <a:avLst/>
          </a:prstGeom>
        </p:spPr>
        <p:txBody>
          <a:bodyPr vert="horz" wrap="none" lIns="0" tIns="0" rIns="0" bIns="0" rtlCol="0">
            <a:spAutoFit/>
          </a:bodyPr>
          <a:lstStyle/>
          <a:p>
            <a:pPr marL="0">
              <a:lnSpc>
                <a:spcPct val="100000"/>
              </a:lnSpc>
            </a:pPr>
            <a:r>
              <a:rPr sz="2800" b="1" spc="10" dirty="0">
                <a:latin typeface="Calibri"/>
                <a:cs typeface="Calibri"/>
              </a:rPr>
              <a:t>k-fold cross-validation</a:t>
            </a:r>
            <a:endParaRPr sz="2800" b="1" dirty="0">
              <a:latin typeface="Calibri"/>
              <a:cs typeface="Calibri"/>
            </a:endParaRPr>
          </a:p>
        </p:txBody>
      </p:sp>
      <p:sp>
        <p:nvSpPr>
          <p:cNvPr id="6" name="text 1"/>
          <p:cNvSpPr txBox="1"/>
          <p:nvPr/>
        </p:nvSpPr>
        <p:spPr>
          <a:xfrm>
            <a:off x="542925" y="3176778"/>
            <a:ext cx="8357921" cy="1699552"/>
          </a:xfrm>
          <a:prstGeom prst="rect">
            <a:avLst/>
          </a:prstGeom>
        </p:spPr>
        <p:txBody>
          <a:bodyPr vert="horz" wrap="none" lIns="0" tIns="0" rIns="0" bIns="0" rtlCol="0">
            <a:spAutoFit/>
          </a:bodyPr>
          <a:lstStyle/>
          <a:p>
            <a:pPr marL="0">
              <a:lnSpc>
                <a:spcPct val="100000"/>
              </a:lnSpc>
            </a:pPr>
            <a:r>
              <a:rPr sz="2190" i="1" spc="10" dirty="0">
                <a:latin typeface="Arial"/>
                <a:cs typeface="Arial"/>
              </a:rPr>
              <a:t>The idea behind k-fold cross-validation is to repeat the construction</a:t>
            </a:r>
            <a:endParaRPr sz="2100">
              <a:latin typeface="Arial"/>
              <a:cs typeface="Arial"/>
            </a:endParaRPr>
          </a:p>
          <a:p>
            <a:pPr marL="0">
              <a:lnSpc>
                <a:spcPct val="100000"/>
              </a:lnSpc>
            </a:pPr>
            <a:r>
              <a:rPr sz="2190" i="1" spc="10" dirty="0">
                <a:latin typeface="Arial"/>
                <a:cs typeface="Arial"/>
              </a:rPr>
              <a:t>of the model on different subsets of the available training data and</a:t>
            </a:r>
            <a:endParaRPr sz="2100">
              <a:latin typeface="Arial"/>
              <a:cs typeface="Arial"/>
            </a:endParaRPr>
          </a:p>
          <a:p>
            <a:pPr marL="0">
              <a:lnSpc>
                <a:spcPct val="100000"/>
              </a:lnSpc>
            </a:pPr>
            <a:r>
              <a:rPr sz="2190" i="1" spc="10" dirty="0">
                <a:latin typeface="Arial"/>
                <a:cs typeface="Arial"/>
              </a:rPr>
              <a:t>then evaluate the model only on data not seen during construction.</a:t>
            </a:r>
            <a:endParaRPr sz="2100">
              <a:latin typeface="Arial"/>
              <a:cs typeface="Arial"/>
            </a:endParaRPr>
          </a:p>
          <a:p>
            <a:pPr marL="0">
              <a:lnSpc>
                <a:spcPct val="100000"/>
              </a:lnSpc>
            </a:pPr>
            <a:r>
              <a:rPr sz="2340" i="1" spc="10" dirty="0">
                <a:latin typeface="Arial"/>
                <a:cs typeface="Arial"/>
              </a:rPr>
              <a:t>This is an attempt to simulate the performance of the model on</a:t>
            </a:r>
            <a:endParaRPr sz="2300">
              <a:latin typeface="Arial"/>
              <a:cs typeface="Arial"/>
            </a:endParaRPr>
          </a:p>
          <a:p>
            <a:pPr marL="0">
              <a:lnSpc>
                <a:spcPct val="100000"/>
              </a:lnSpc>
            </a:pPr>
            <a:r>
              <a:rPr sz="2400" i="1" spc="10" dirty="0">
                <a:latin typeface="Arial"/>
                <a:cs typeface="Arial"/>
              </a:rPr>
              <a:t>unseen future data.</a:t>
            </a:r>
            <a:endParaRPr sz="2400">
              <a:latin typeface="Arial"/>
              <a:cs typeface="Arial"/>
            </a:endParaRPr>
          </a:p>
        </p:txBody>
      </p:sp>
      <p:sp>
        <p:nvSpPr>
          <p:cNvPr id="7" name="text 1"/>
          <p:cNvSpPr txBox="1"/>
          <p:nvPr/>
        </p:nvSpPr>
        <p:spPr>
          <a:xfrm>
            <a:off x="542925" y="5521071"/>
            <a:ext cx="2910733" cy="430887"/>
          </a:xfrm>
          <a:prstGeom prst="rect">
            <a:avLst/>
          </a:prstGeom>
        </p:spPr>
        <p:txBody>
          <a:bodyPr vert="horz" wrap="none" lIns="0" tIns="0" rIns="0" bIns="0" rtlCol="0">
            <a:spAutoFit/>
          </a:bodyPr>
          <a:lstStyle/>
          <a:p>
            <a:pPr marL="0">
              <a:lnSpc>
                <a:spcPct val="100000"/>
              </a:lnSpc>
            </a:pPr>
            <a:r>
              <a:rPr sz="2800" b="1" spc="10" dirty="0">
                <a:latin typeface="Calibri"/>
                <a:cs typeface="Calibri"/>
              </a:rPr>
              <a:t>Significance Testing</a:t>
            </a:r>
            <a:endParaRPr sz="2800" b="1" dirty="0">
              <a:latin typeface="Calibri"/>
              <a:cs typeface="Calibri"/>
            </a:endParaRPr>
          </a:p>
        </p:txBody>
      </p:sp>
      <p:sp>
        <p:nvSpPr>
          <p:cNvPr id="8" name="text 1"/>
          <p:cNvSpPr txBox="1"/>
          <p:nvPr/>
        </p:nvSpPr>
        <p:spPr>
          <a:xfrm>
            <a:off x="542925" y="5997321"/>
            <a:ext cx="3538341" cy="430887"/>
          </a:xfrm>
          <a:prstGeom prst="rect">
            <a:avLst/>
          </a:prstGeom>
        </p:spPr>
        <p:txBody>
          <a:bodyPr vert="horz" wrap="none" lIns="0" tIns="0" rIns="0" bIns="0" rtlCol="0">
            <a:spAutoFit/>
          </a:bodyPr>
          <a:lstStyle/>
          <a:p>
            <a:pPr marL="0">
              <a:lnSpc>
                <a:spcPct val="100000"/>
              </a:lnSpc>
            </a:pPr>
            <a:r>
              <a:rPr sz="2800" spc="10" dirty="0">
                <a:latin typeface="Calibri"/>
                <a:cs typeface="Calibri"/>
              </a:rPr>
              <a:t>“What is your </a:t>
            </a:r>
            <a:r>
              <a:rPr sz="2800" b="1" spc="10" dirty="0">
                <a:latin typeface="Calibri"/>
                <a:cs typeface="Calibri"/>
              </a:rPr>
              <a:t>p-value</a:t>
            </a:r>
            <a:r>
              <a:rPr sz="2800" spc="10" dirty="0">
                <a:latin typeface="Calibri"/>
                <a:cs typeface="Calibri"/>
              </a:rPr>
              <a:t>?”</a:t>
            </a:r>
            <a:endParaRPr sz="2800" dirty="0">
              <a:latin typeface="Calibri"/>
              <a:cs typeface="Calibri"/>
            </a:endParaRPr>
          </a:p>
        </p:txBody>
      </p:sp>
      <p:pic>
        <p:nvPicPr>
          <p:cNvPr id="450"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32440" y="6237312"/>
            <a:ext cx="611560" cy="293100"/>
          </a:xfrm>
          <a:prstGeom prst="rect">
            <a:avLst/>
          </a:prstGeom>
        </p:spPr>
      </p:pic>
      <p:sp>
        <p:nvSpPr>
          <p:cNvPr id="9" name="text 1"/>
          <p:cNvSpPr txBox="1"/>
          <p:nvPr/>
        </p:nvSpPr>
        <p:spPr>
          <a:xfrm>
            <a:off x="8618165" y="6318084"/>
            <a:ext cx="251562" cy="204648"/>
          </a:xfrm>
          <a:prstGeom prst="rect">
            <a:avLst/>
          </a:prstGeom>
        </p:spPr>
        <p:txBody>
          <a:bodyPr vert="horz" wrap="none" lIns="0" tIns="0" rIns="0" bIns="0" rtlCol="0">
            <a:spAutoFit/>
          </a:bodyPr>
          <a:lstStyle/>
          <a:p>
            <a:pPr marL="0">
              <a:lnSpc>
                <a:spcPct val="100000"/>
              </a:lnSpc>
            </a:pPr>
            <a:r>
              <a:rPr sz="1600" b="1" spc="10" dirty="0">
                <a:latin typeface="Arial"/>
                <a:cs typeface="Arial"/>
              </a:rPr>
              <a:t>31</a:t>
            </a:r>
            <a:endParaRPr sz="1600">
              <a:latin typeface="Arial"/>
              <a:cs typeface="Arial"/>
            </a:endParaRPr>
          </a:p>
        </p:txBody>
      </p:sp>
    </p:spTree>
    <p:extLst>
      <p:ext uri="{BB962C8B-B14F-4D97-AF65-F5344CB8AC3E}">
        <p14:creationId xmlns:p14="http://schemas.microsoft.com/office/powerpoint/2010/main" val="1310290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493837"/>
            <a:ext cx="8458200" cy="4983163"/>
          </a:xfrm>
        </p:spPr>
        <p:txBody>
          <a:bodyPr>
            <a:noAutofit/>
          </a:bodyPr>
          <a:lstStyle/>
          <a:p>
            <a:r>
              <a:rPr lang="en-US" sz="1200" dirty="0">
                <a:hlinkClick r:id="rId2"/>
              </a:rPr>
              <a:t>https://towardsdatascience.com/balancing-bias-and-variance-to-control-errors-in-machine-learning-16ced95724db</a:t>
            </a:r>
            <a:endParaRPr lang="en-US" sz="1200" dirty="0"/>
          </a:p>
          <a:p>
            <a:pPr algn="ctr"/>
            <a:r>
              <a:rPr lang="en-US" sz="1600" b="1" i="1" dirty="0">
                <a:latin typeface="medium-content-serif-font"/>
              </a:rPr>
              <a:t>Y = f(X) + e</a:t>
            </a:r>
            <a:endParaRPr lang="en-US" sz="1600" dirty="0"/>
          </a:p>
          <a:p>
            <a:r>
              <a:rPr lang="en-US" sz="1200" dirty="0"/>
              <a:t> Estimation of this relation or f(X) is known as statistical learning. On general, we won’t be able to make a perfect estimate of f(X), and this gives rise to an error term, known as </a:t>
            </a:r>
            <a:r>
              <a:rPr lang="en-US" sz="1200" b="1" dirty="0"/>
              <a:t>reducible error</a:t>
            </a:r>
            <a:r>
              <a:rPr lang="en-US" sz="1200" dirty="0"/>
              <a:t>. The accuracy of the model can be improved by making a more accurate estimate of f(X) and therefore reducing the reducible error. </a:t>
            </a:r>
            <a:r>
              <a:rPr lang="en-US" sz="1200" b="1" i="1" dirty="0"/>
              <a:t>But, even if we make a 100% accurate estimate of f(X), our model won’t be error free, this is known as irreducible error</a:t>
            </a:r>
            <a:r>
              <a:rPr lang="en-US" sz="1200" dirty="0"/>
              <a:t>(e in the above equation). </a:t>
            </a:r>
            <a:r>
              <a:rPr lang="en-US" sz="1200" b="1" i="1" dirty="0"/>
              <a:t>The quantity e may contain unmeasured variables that are useful in predicting Y</a:t>
            </a:r>
            <a:r>
              <a:rPr lang="en-US" sz="1200" b="1" dirty="0"/>
              <a:t> </a:t>
            </a:r>
            <a:r>
              <a:rPr lang="en-US" sz="1200" dirty="0"/>
              <a:t>: since we don’t measure them, f cannot use them for its prediction. </a:t>
            </a:r>
            <a:r>
              <a:rPr lang="en-US" sz="1200" b="1" i="1" dirty="0"/>
              <a:t>The quantity e may also contain unmeasurable variation.</a:t>
            </a:r>
          </a:p>
          <a:p>
            <a:r>
              <a:rPr lang="en-US" sz="1600" b="1" u="sng" dirty="0"/>
              <a:t>Bias</a:t>
            </a:r>
          </a:p>
          <a:p>
            <a:r>
              <a:rPr lang="en-US" sz="1200" b="1" dirty="0">
                <a:solidFill>
                  <a:srgbClr val="0070C0"/>
                </a:solidFill>
              </a:rPr>
              <a:t>Bias refers to the error that is introduced by approximating a real-life problem</a:t>
            </a:r>
            <a:r>
              <a:rPr lang="en-US" sz="1200" dirty="0"/>
              <a:t>, </a:t>
            </a:r>
            <a:r>
              <a:rPr lang="en-US" sz="1200" b="1" dirty="0"/>
              <a:t>which may be extremely complicated, by a much simpler model</a:t>
            </a:r>
            <a:r>
              <a:rPr lang="en-US" sz="1200" dirty="0"/>
              <a:t>. So, if the true relation is complex and you try to use linear regression, then it will undoubtedly result in some bias in the estimation of f(X). No matter how many observations you have, it is impossible to produce an accurate prediction if you are using a restrictive/ simple algorithm, when the true relation is highly complex.</a:t>
            </a:r>
          </a:p>
          <a:p>
            <a:r>
              <a:rPr lang="en-US" sz="1600" b="1" u="sng" dirty="0"/>
              <a:t>Variance</a:t>
            </a:r>
            <a:endParaRPr lang="en-US" sz="1200" b="1" u="sng" dirty="0"/>
          </a:p>
          <a:p>
            <a:r>
              <a:rPr lang="en-US" sz="1200" b="1" dirty="0">
                <a:solidFill>
                  <a:srgbClr val="0070C0"/>
                </a:solidFill>
              </a:rPr>
              <a:t>Variance refers to the amount by which your estimate of f(X) would change if we estimated it using a diﬀerent training data set</a:t>
            </a:r>
            <a:r>
              <a:rPr lang="en-US" sz="1200" dirty="0"/>
              <a:t>. Since the training data is used to ﬁt the statistical learning method, diﬀerent training data sets will result in a diﬀerent estimation. But ideally the estimate for f(X) should not vary too much between training sets. However, if a method has high variance then small changes in the training data can result in large changes in f(X).</a:t>
            </a:r>
          </a:p>
          <a:p>
            <a:endParaRPr lang="en-US" sz="1200" dirty="0"/>
          </a:p>
          <a:p>
            <a:r>
              <a:rPr lang="en-US" sz="1200" dirty="0"/>
              <a:t>A general rule is that, </a:t>
            </a:r>
            <a:r>
              <a:rPr lang="en-US" sz="1200" b="1" i="1" dirty="0"/>
              <a:t>as a statistical method tries to match data points more closely or when a more flexible method is used, the bias reduces, but variance increases.</a:t>
            </a:r>
          </a:p>
          <a:p>
            <a:r>
              <a:rPr lang="en-US" sz="1200" dirty="0"/>
              <a:t> </a:t>
            </a:r>
            <a:r>
              <a:rPr lang="en-US" sz="1200" b="1" dirty="0">
                <a:solidFill>
                  <a:srgbClr val="0070C0"/>
                </a:solidFill>
              </a:rPr>
              <a:t>In order to minimize the expected test error, we need to select a statistical learning method that simultaneously achieves low variance and low bias.</a:t>
            </a:r>
            <a:r>
              <a:rPr lang="en-US" sz="1200" dirty="0">
                <a:solidFill>
                  <a:srgbClr val="0070C0"/>
                </a:solidFill>
              </a:rPr>
              <a:t> </a:t>
            </a:r>
          </a:p>
          <a:p>
            <a:endParaRPr lang="en-US" sz="1200" dirty="0"/>
          </a:p>
          <a:p>
            <a:endParaRPr lang="en-US" sz="1200" dirty="0"/>
          </a:p>
        </p:txBody>
      </p:sp>
      <p:sp>
        <p:nvSpPr>
          <p:cNvPr id="4" name="Content Placeholder 3"/>
          <p:cNvSpPr>
            <a:spLocks noGrp="1"/>
          </p:cNvSpPr>
          <p:nvPr>
            <p:ph sz="quarter" idx="10"/>
          </p:nvPr>
        </p:nvSpPr>
        <p:spPr/>
        <p:txBody>
          <a:bodyPr>
            <a:normAutofit fontScale="85000" lnSpcReduction="10000"/>
          </a:bodyPr>
          <a:lstStyle/>
          <a:p>
            <a:r>
              <a:rPr lang="en-US" dirty="0"/>
              <a:t>Balancing Bias &amp; Variance to Control Errors in Machine Learning</a:t>
            </a:r>
          </a:p>
        </p:txBody>
      </p:sp>
    </p:spTree>
    <p:extLst>
      <p:ext uri="{BB962C8B-B14F-4D97-AF65-F5344CB8AC3E}">
        <p14:creationId xmlns:p14="http://schemas.microsoft.com/office/powerpoint/2010/main" val="288665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p:cNvSpPr>
            <a:spLocks noGrp="1"/>
          </p:cNvSpPr>
          <p:nvPr>
            <p:ph idx="1"/>
          </p:nvPr>
        </p:nvSpPr>
        <p:spPr/>
        <p:txBody>
          <a:bodyPr>
            <a:normAutofit/>
          </a:bodyPr>
          <a:lstStyle/>
          <a:p>
            <a:pPr marL="285750" indent="-285750">
              <a:buFont typeface="Arial" panose="020B0604020202020204" pitchFamily="34" charset="0"/>
              <a:buChar char="•"/>
            </a:pPr>
            <a:r>
              <a:rPr lang="en-US" spc="10" dirty="0">
                <a:latin typeface="Arial"/>
                <a:cs typeface="Arial"/>
              </a:rPr>
              <a:t>Split correctly the data</a:t>
            </a:r>
          </a:p>
          <a:p>
            <a:pPr marL="285750" indent="-285750">
              <a:buFont typeface="Arial" panose="020B0604020202020204" pitchFamily="34" charset="0"/>
              <a:buChar char="•"/>
            </a:pPr>
            <a:r>
              <a:rPr lang="en-US" spc="10" dirty="0">
                <a:latin typeface="Arial"/>
                <a:cs typeface="Arial"/>
              </a:rPr>
              <a:t>Choose a measure of success. Set an evaluation protocol and the different protocols available.</a:t>
            </a:r>
          </a:p>
          <a:p>
            <a:pPr marL="285750" indent="-285750">
              <a:buFont typeface="Arial" panose="020B0604020202020204" pitchFamily="34" charset="0"/>
              <a:buChar char="•"/>
            </a:pPr>
            <a:r>
              <a:rPr lang="en-US" spc="10" dirty="0">
                <a:latin typeface="Arial"/>
                <a:cs typeface="Arial"/>
              </a:rPr>
              <a:t>Develop a </a:t>
            </a:r>
            <a:r>
              <a:rPr lang="en-US" b="1" spc="10" dirty="0">
                <a:latin typeface="Arial"/>
                <a:cs typeface="Arial"/>
              </a:rPr>
              <a:t>benchmark model</a:t>
            </a:r>
            <a:endParaRPr lang="en-US" b="1" dirty="0">
              <a:latin typeface="Arial"/>
              <a:cs typeface="Arial"/>
            </a:endParaRPr>
          </a:p>
          <a:p>
            <a:pPr marL="285750" indent="-285750">
              <a:buFont typeface="Arial" panose="020B0604020202020204" pitchFamily="34" charset="0"/>
              <a:buChar char="•"/>
            </a:pPr>
            <a:r>
              <a:rPr lang="en-US" spc="10" dirty="0">
                <a:latin typeface="Arial"/>
                <a:cs typeface="Arial"/>
              </a:rPr>
              <a:t>Choose an adequate model and tune it to get the best performance possible. An overview of how a model learns.</a:t>
            </a:r>
          </a:p>
          <a:p>
            <a:pPr marL="285750" indent="-285750">
              <a:buFont typeface="Arial" panose="020B0604020202020204" pitchFamily="34" charset="0"/>
              <a:buChar char="•"/>
            </a:pPr>
            <a:r>
              <a:rPr lang="en-US" spc="10" dirty="0">
                <a:latin typeface="Arial"/>
                <a:cs typeface="Arial"/>
              </a:rPr>
              <a:t>What is </a:t>
            </a:r>
            <a:r>
              <a:rPr lang="en-US" b="1" spc="10" dirty="0">
                <a:latin typeface="Arial"/>
                <a:cs typeface="Arial"/>
              </a:rPr>
              <a:t>regularization</a:t>
            </a:r>
            <a:r>
              <a:rPr lang="en-US" spc="10" dirty="0">
                <a:latin typeface="Arial"/>
                <a:cs typeface="Arial"/>
              </a:rPr>
              <a:t> and when is appropriate to use it.</a:t>
            </a:r>
          </a:p>
          <a:p>
            <a:pPr marL="285750" indent="-285750">
              <a:buFont typeface="Arial" panose="020B0604020202020204" pitchFamily="34" charset="0"/>
              <a:buChar char="•"/>
            </a:pPr>
            <a:r>
              <a:rPr lang="en-US" spc="10" dirty="0">
                <a:latin typeface="Arial"/>
                <a:cs typeface="Arial"/>
              </a:rPr>
              <a:t>Differentiate between over and under fitting, defining what they are and explaining the best ways to avoid them</a:t>
            </a:r>
          </a:p>
          <a:p>
            <a:endParaRPr lang="en-US" dirty="0"/>
          </a:p>
        </p:txBody>
      </p:sp>
      <p:sp>
        <p:nvSpPr>
          <p:cNvPr id="3" name="Content Placeholder 2"/>
          <p:cNvSpPr>
            <a:spLocks noGrp="1"/>
          </p:cNvSpPr>
          <p:nvPr>
            <p:ph sz="quarter" idx="10"/>
          </p:nvPr>
        </p:nvSpPr>
        <p:spPr/>
        <p:txBody>
          <a:bodyPr/>
          <a:lstStyle/>
          <a:p>
            <a:r>
              <a:rPr lang="en-US" dirty="0"/>
              <a:t>Stage 4: Data Modelling</a:t>
            </a:r>
          </a:p>
        </p:txBody>
      </p:sp>
      <p:sp>
        <p:nvSpPr>
          <p:cNvPr id="27" name="text 1"/>
          <p:cNvSpPr txBox="1"/>
          <p:nvPr/>
        </p:nvSpPr>
        <p:spPr>
          <a:xfrm>
            <a:off x="8625205" y="6324143"/>
            <a:ext cx="102920" cy="202996"/>
          </a:xfrm>
          <a:prstGeom prst="rect">
            <a:avLst/>
          </a:prstGeom>
        </p:spPr>
        <p:txBody>
          <a:bodyPr vert="horz" wrap="none" lIns="0" tIns="0" rIns="0" bIns="0" rtlCol="0">
            <a:spAutoFit/>
          </a:bodyPr>
          <a:lstStyle/>
          <a:p>
            <a:pPr marL="0">
              <a:lnSpc>
                <a:spcPct val="100000"/>
              </a:lnSpc>
            </a:pPr>
            <a:r>
              <a:rPr sz="1389" b="1" spc="10" dirty="0">
                <a:latin typeface="Calibri"/>
                <a:cs typeface="Calibri"/>
              </a:rPr>
              <a:t>4</a:t>
            </a:r>
            <a:endParaRPr sz="1300">
              <a:latin typeface="Calibri"/>
              <a:cs typeface="Calibri"/>
            </a:endParaRPr>
          </a:p>
        </p:txBody>
      </p:sp>
    </p:spTree>
    <p:extLst>
      <p:ext uri="{BB962C8B-B14F-4D97-AF65-F5344CB8AC3E}">
        <p14:creationId xmlns:p14="http://schemas.microsoft.com/office/powerpoint/2010/main" val="1935644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4525963"/>
          </a:xfrm>
        </p:spPr>
        <p:txBody>
          <a:bodyPr>
            <a:normAutofit/>
          </a:bodyPr>
          <a:lstStyle/>
          <a:p>
            <a:r>
              <a:rPr lang="en-US" sz="1600" dirty="0">
                <a:hlinkClick r:id="rId2"/>
              </a:rPr>
              <a:t>https://towardsdatascience.com/regularization-in-machine-learning-76441ddcf99a</a:t>
            </a:r>
            <a:endParaRPr lang="en-US" sz="1600" dirty="0"/>
          </a:p>
          <a:p>
            <a:r>
              <a:rPr lang="en-US" sz="1600" dirty="0"/>
              <a:t>This is a form of regression, that </a:t>
            </a:r>
            <a:r>
              <a:rPr lang="en-US" sz="1600" b="1" u="sng" dirty="0"/>
              <a:t>constrains/ regularizes or shrinks </a:t>
            </a:r>
            <a:r>
              <a:rPr lang="en-US" sz="1600" dirty="0"/>
              <a:t>the coefficient estimates towards zero. In other words, </a:t>
            </a:r>
            <a:r>
              <a:rPr lang="en-US" sz="1600" b="1" i="1" dirty="0"/>
              <a:t>this technique discourages learning a more complex or flexible model, so as to avoid the risk of overfitting.</a:t>
            </a:r>
          </a:p>
          <a:p>
            <a:r>
              <a:rPr lang="en-US" sz="1600" dirty="0"/>
              <a:t>A simple relation for linear regression looks like this. Here Y represents the learned relation and </a:t>
            </a:r>
            <a:r>
              <a:rPr lang="en-US" sz="1600" i="1" dirty="0"/>
              <a:t>β represents the coefficient estimates for different variables or predictors(X).</a:t>
            </a:r>
            <a:endParaRPr lang="en-US" sz="1600" dirty="0"/>
          </a:p>
          <a:p>
            <a:r>
              <a:rPr lang="en-US" sz="1600" b="1" i="1" dirty="0"/>
              <a:t>Y ≈ β0 + β1X1 + β2X2 + …+ β</a:t>
            </a:r>
            <a:r>
              <a:rPr lang="en-US" sz="1600" b="1" i="1" dirty="0" err="1"/>
              <a:t>pXp</a:t>
            </a:r>
            <a:endParaRPr lang="en-US" sz="1600" dirty="0"/>
          </a:p>
          <a:p>
            <a:r>
              <a:rPr lang="en-US" sz="1600" dirty="0"/>
              <a:t>The fitting procedure involves a loss function, known as residual sum of squares or RSS. </a:t>
            </a:r>
            <a:r>
              <a:rPr lang="en-US" sz="1600" b="1" dirty="0"/>
              <a:t>The coefficients are chosen, such that they minimize this loss function. </a:t>
            </a:r>
            <a:r>
              <a:rPr lang="en-US" sz="1600" dirty="0"/>
              <a:t>Now, this will adjust the coefficients based on your training data. If there is noise in the training data, then the estimated coefficients won’t generalize well to the future data. This is where regularization comes in and shrinks or regularizes these learned estimates towards zero.</a:t>
            </a:r>
          </a:p>
        </p:txBody>
      </p:sp>
      <p:sp>
        <p:nvSpPr>
          <p:cNvPr id="3" name="Content Placeholder 2"/>
          <p:cNvSpPr>
            <a:spLocks noGrp="1"/>
          </p:cNvSpPr>
          <p:nvPr>
            <p:ph sz="quarter" idx="10"/>
          </p:nvPr>
        </p:nvSpPr>
        <p:spPr/>
        <p:txBody>
          <a:bodyPr/>
          <a:lstStyle/>
          <a:p>
            <a:r>
              <a:rPr lang="en-US" dirty="0"/>
              <a:t>Regularization 1/</a:t>
            </a:r>
          </a:p>
        </p:txBody>
      </p:sp>
      <p:pic>
        <p:nvPicPr>
          <p:cNvPr id="1029" name="Picture 5" descr="https://miro.medium.com/max/454/1*DY3-IaGcHjjLg7oYXx1O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5221287"/>
            <a:ext cx="4324350" cy="90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499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Regularization 2/</a:t>
            </a:r>
          </a:p>
        </p:txBody>
      </p:sp>
      <p:sp>
        <p:nvSpPr>
          <p:cNvPr id="7" name="Content Placeholder 6"/>
          <p:cNvSpPr>
            <a:spLocks noGrp="1"/>
          </p:cNvSpPr>
          <p:nvPr>
            <p:ph idx="1"/>
          </p:nvPr>
        </p:nvSpPr>
        <p:spPr>
          <a:xfrm>
            <a:off x="304800" y="1493837"/>
            <a:ext cx="8229600" cy="4983163"/>
          </a:xfrm>
        </p:spPr>
        <p:txBody>
          <a:bodyPr>
            <a:noAutofit/>
          </a:bodyPr>
          <a:lstStyle/>
          <a:p>
            <a:r>
              <a:rPr lang="en-US" sz="1400" b="1" dirty="0">
                <a:solidFill>
                  <a:srgbClr val="FF0000"/>
                </a:solidFill>
              </a:rPr>
              <a:t>Ridge Regression</a:t>
            </a:r>
          </a:p>
          <a:p>
            <a:endParaRPr lang="en-US" sz="1400" dirty="0"/>
          </a:p>
          <a:p>
            <a:endParaRPr lang="en-US" sz="1400" dirty="0"/>
          </a:p>
          <a:p>
            <a:r>
              <a:rPr lang="en-US" sz="1400" dirty="0"/>
              <a:t>Above image shows ridge regression, where the </a:t>
            </a:r>
            <a:r>
              <a:rPr lang="en-US" sz="1400" b="1" i="1" u="sng" dirty="0"/>
              <a:t>RSS is modified by adding the shrinkage quantity.</a:t>
            </a:r>
            <a:r>
              <a:rPr lang="en-US" sz="1400" dirty="0"/>
              <a:t> Now, the coefficients are estimated by minimizing this function. Here, </a:t>
            </a:r>
            <a:r>
              <a:rPr lang="en-US" sz="1400" b="1" i="1" dirty="0"/>
              <a:t>λ is the tuning parameter that decides how much we want to penalize the flexibility of our model.</a:t>
            </a:r>
            <a:r>
              <a:rPr lang="en-US" sz="1400" dirty="0"/>
              <a:t> The increase in flexibility of a model is represented by increase in its coefficients, and if we want to minimize the above function, then these coefficients need to be small. This is how the Ridge regression technique prevents coefficients from rising too high.</a:t>
            </a:r>
          </a:p>
          <a:p>
            <a:r>
              <a:rPr lang="en-US" sz="1400" b="1" dirty="0">
                <a:solidFill>
                  <a:srgbClr val="FF0000"/>
                </a:solidFill>
              </a:rPr>
              <a:t>Lasso Regression</a:t>
            </a:r>
          </a:p>
          <a:p>
            <a:endParaRPr lang="en-US" sz="1400" dirty="0"/>
          </a:p>
          <a:p>
            <a:r>
              <a:rPr lang="en-US" sz="1400" dirty="0"/>
              <a:t> </a:t>
            </a:r>
            <a:r>
              <a:rPr lang="en-US" sz="1400" b="1" dirty="0"/>
              <a:t>What does Regularization achieve?</a:t>
            </a:r>
          </a:p>
          <a:p>
            <a:r>
              <a:rPr lang="en-US" sz="1400" dirty="0"/>
              <a:t>A standard least squares model tends to have some variance in it, i.e. this model won’t generalize well for a data set different than its training data. </a:t>
            </a:r>
            <a:r>
              <a:rPr lang="en-US" sz="1400" b="1" i="1" dirty="0"/>
              <a:t>Regularization, significantly reduces the variance of the model, without substantial increase in its bias</a:t>
            </a:r>
            <a:r>
              <a:rPr lang="en-US" sz="1400" dirty="0"/>
              <a:t>. So the tuning parameter λ, used in the regularization techniques described above, controls the impact on bias and variance. As the value of λ rises, it reduces the value of coefficients and thus reducing the variance. </a:t>
            </a:r>
            <a:r>
              <a:rPr lang="en-US" sz="1400" b="1" i="1" dirty="0"/>
              <a:t>Till a point, this increase in λ is beneficial as it is only reducing the variance(hence avoiding overfitting), without loosing any important properties in the data.</a:t>
            </a:r>
            <a:r>
              <a:rPr lang="en-US" sz="1400" dirty="0"/>
              <a:t> But after certain value, the model starts loosing important properties, giving rise to bias in the model and thus </a:t>
            </a:r>
            <a:r>
              <a:rPr lang="en-US" sz="1400" dirty="0" err="1"/>
              <a:t>underfitting</a:t>
            </a:r>
            <a:r>
              <a:rPr lang="en-US" sz="1400" dirty="0"/>
              <a:t>. Therefore, the value of λ should be carefully selected.</a:t>
            </a:r>
          </a:p>
        </p:txBody>
      </p:sp>
      <p:pic>
        <p:nvPicPr>
          <p:cNvPr id="2054" name="Picture 6" descr="https://miro.medium.com/max/553/1*CiqZ8lhwxi5c4d1nV24w4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95400"/>
            <a:ext cx="5267325" cy="885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iro.medium.com/max/547/1*tHJ4sSPYV0bDr8xxEdiwX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581400"/>
            <a:ext cx="4800600" cy="61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41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Stage 6 - Data Visualization &amp; Interpret Results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192132123"/>
              </p:ext>
            </p:extLst>
          </p:nvPr>
        </p:nvGraphicFramePr>
        <p:xfrm>
          <a:off x="304800" y="1493838"/>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9469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5 Types of Data Visualization Categories</a:t>
            </a:r>
          </a:p>
          <a:p>
            <a:endParaRPr lang="en-US" dirty="0"/>
          </a:p>
        </p:txBody>
      </p:sp>
      <p:sp>
        <p:nvSpPr>
          <p:cNvPr id="3" name="Content Placeholder 2"/>
          <p:cNvSpPr>
            <a:spLocks noGrp="1"/>
          </p:cNvSpPr>
          <p:nvPr>
            <p:ph sz="quarter" idx="10"/>
          </p:nvPr>
        </p:nvSpPr>
        <p:spPr>
          <a:xfrm>
            <a:off x="304800" y="152400"/>
            <a:ext cx="6934200" cy="1143000"/>
          </a:xfrm>
        </p:spPr>
        <p:txBody>
          <a:bodyPr/>
          <a:lstStyle/>
          <a:p>
            <a:r>
              <a:rPr lang="en-US" dirty="0"/>
              <a:t>Classification of Visualization 1/</a:t>
            </a:r>
          </a:p>
        </p:txBody>
      </p:sp>
      <p:graphicFrame>
        <p:nvGraphicFramePr>
          <p:cNvPr id="6" name="Diagram 5"/>
          <p:cNvGraphicFramePr/>
          <p:nvPr/>
        </p:nvGraphicFramePr>
        <p:xfrm>
          <a:off x="304800" y="2063289"/>
          <a:ext cx="8534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214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304800" y="1493838"/>
          <a:ext cx="8686800"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a:xfrm>
            <a:off x="304800" y="152400"/>
            <a:ext cx="6629400" cy="1143000"/>
          </a:xfrm>
        </p:spPr>
        <p:txBody>
          <a:bodyPr/>
          <a:lstStyle/>
          <a:p>
            <a:r>
              <a:rPr lang="en-US" dirty="0"/>
              <a:t>Classification of Visualization 2/</a:t>
            </a:r>
          </a:p>
        </p:txBody>
      </p:sp>
    </p:spTree>
    <p:extLst>
      <p:ext uri="{BB962C8B-B14F-4D97-AF65-F5344CB8AC3E}">
        <p14:creationId xmlns:p14="http://schemas.microsoft.com/office/powerpoint/2010/main" val="1518705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6781800" cy="1143000"/>
          </a:xfrm>
        </p:spPr>
        <p:txBody>
          <a:bodyPr/>
          <a:lstStyle/>
          <a:p>
            <a:r>
              <a:rPr lang="en-US" dirty="0"/>
              <a:t>Classification of Visualization 3/</a:t>
            </a:r>
          </a:p>
        </p:txBody>
      </p:sp>
      <p:graphicFrame>
        <p:nvGraphicFramePr>
          <p:cNvPr id="4" name="Content Placeholder 3"/>
          <p:cNvGraphicFramePr>
            <a:graphicFrameLocks noGrp="1"/>
          </p:cNvGraphicFramePr>
          <p:nvPr>
            <p:ph idx="1"/>
          </p:nvPr>
        </p:nvGraphicFramePr>
        <p:xfrm>
          <a:off x="-304800" y="1676400"/>
          <a:ext cx="92964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457200" y="6248400"/>
            <a:ext cx="8534400" cy="369332"/>
          </a:xfrm>
          <a:prstGeom prst="rect">
            <a:avLst/>
          </a:prstGeom>
        </p:spPr>
        <p:txBody>
          <a:bodyPr wrap="square">
            <a:spAutoFit/>
          </a:bodyPr>
          <a:lstStyle/>
          <a:p>
            <a:r>
              <a:rPr lang="en-US" dirty="0">
                <a:hlinkClick r:id="rId7"/>
              </a:rPr>
              <a:t>https://www.klipfolio.com/resources/articles/what-is-data-visualization</a:t>
            </a:r>
            <a:endParaRPr lang="en-US" dirty="0"/>
          </a:p>
        </p:txBody>
      </p:sp>
    </p:spTree>
    <p:extLst>
      <p:ext uri="{BB962C8B-B14F-4D97-AF65-F5344CB8AC3E}">
        <p14:creationId xmlns:p14="http://schemas.microsoft.com/office/powerpoint/2010/main" val="773831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Sage 7 - Deployment &amp; Iterative Lifecycle</a:t>
            </a:r>
          </a:p>
        </p:txBody>
      </p:sp>
      <p:pic>
        <p:nvPicPr>
          <p:cNvPr id="4" name="Picture 2" descr="methodology-analytical-model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2819400"/>
            <a:ext cx="7480409"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3400" y="1503402"/>
            <a:ext cx="8305800" cy="1200329"/>
          </a:xfrm>
          <a:prstGeom prst="rect">
            <a:avLst/>
          </a:prstGeom>
        </p:spPr>
        <p:txBody>
          <a:bodyPr wrap="square">
            <a:spAutoFit/>
          </a:bodyPr>
          <a:lstStyle/>
          <a:p>
            <a:r>
              <a:rPr lang="en-US" b="1" dirty="0"/>
              <a:t>Standard Methodology for Analytical Models (SMAM)</a:t>
            </a:r>
          </a:p>
          <a:p>
            <a:endParaRPr lang="en-US" dirty="0"/>
          </a:p>
          <a:p>
            <a:r>
              <a:rPr lang="en-US" b="1" dirty="0"/>
              <a:t>Operationalization</a:t>
            </a:r>
            <a:r>
              <a:rPr lang="en-US" dirty="0"/>
              <a:t> – </a:t>
            </a:r>
          </a:p>
          <a:p>
            <a:r>
              <a:rPr lang="en-US" dirty="0"/>
              <a:t>Implementing the model as a deployable software solution</a:t>
            </a:r>
          </a:p>
        </p:txBody>
      </p:sp>
    </p:spTree>
    <p:extLst>
      <p:ext uri="{BB962C8B-B14F-4D97-AF65-F5344CB8AC3E}">
        <p14:creationId xmlns:p14="http://schemas.microsoft.com/office/powerpoint/2010/main" val="3282673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Deployment Phase</a:t>
            </a:r>
          </a:p>
        </p:txBody>
      </p:sp>
      <p:graphicFrame>
        <p:nvGraphicFramePr>
          <p:cNvPr id="4" name="Content Placeholder 3"/>
          <p:cNvGraphicFramePr>
            <a:graphicFrameLocks noGrp="1"/>
          </p:cNvGraphicFramePr>
          <p:nvPr>
            <p:ph idx="1"/>
          </p:nvPr>
        </p:nvGraphicFramePr>
        <p:xfrm>
          <a:off x="304800" y="1493838"/>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8336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91442-2828-4646-8558-1B0A8CBF834C}"/>
              </a:ext>
            </a:extLst>
          </p:cNvPr>
          <p:cNvSpPr>
            <a:spLocks noGrp="1"/>
          </p:cNvSpPr>
          <p:nvPr>
            <p:ph type="body" sz="quarter" idx="25"/>
          </p:nvPr>
        </p:nvSpPr>
        <p:spPr>
          <a:xfrm>
            <a:off x="253021" y="370754"/>
            <a:ext cx="7399347" cy="545609"/>
          </a:xfrm>
        </p:spPr>
        <p:txBody>
          <a:bodyPr>
            <a:noAutofit/>
          </a:bodyPr>
          <a:lstStyle/>
          <a:p>
            <a:r>
              <a:rPr lang="en-US" sz="2400" dirty="0"/>
              <a:t>&lt;Transportation/ Logistics&gt;&lt;Optimization Algorithms&gt;</a:t>
            </a:r>
          </a:p>
        </p:txBody>
      </p:sp>
      <p:graphicFrame>
        <p:nvGraphicFramePr>
          <p:cNvPr id="3" name="Diagram 2">
            <a:extLst>
              <a:ext uri="{FF2B5EF4-FFF2-40B4-BE49-F238E27FC236}">
                <a16:creationId xmlns:a16="http://schemas.microsoft.com/office/drawing/2014/main" id="{1B4D78E5-2641-48FB-881E-FB20CB6E8E6C}"/>
              </a:ext>
            </a:extLst>
          </p:cNvPr>
          <p:cNvGraphicFramePr/>
          <p:nvPr/>
        </p:nvGraphicFramePr>
        <p:xfrm>
          <a:off x="287434" y="916363"/>
          <a:ext cx="8613315" cy="3288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Table 13">
            <a:extLst>
              <a:ext uri="{FF2B5EF4-FFF2-40B4-BE49-F238E27FC236}">
                <a16:creationId xmlns:a16="http://schemas.microsoft.com/office/drawing/2014/main" id="{44C0022E-6593-4F04-AAEA-16581E28E911}"/>
              </a:ext>
            </a:extLst>
          </p:cNvPr>
          <p:cNvGraphicFramePr>
            <a:graphicFrameLocks noGrp="1"/>
          </p:cNvGraphicFramePr>
          <p:nvPr/>
        </p:nvGraphicFramePr>
        <p:xfrm>
          <a:off x="386840" y="4204904"/>
          <a:ext cx="8414505" cy="540628"/>
        </p:xfrm>
        <a:graphic>
          <a:graphicData uri="http://schemas.openxmlformats.org/drawingml/2006/table">
            <a:tbl>
              <a:tblPr firstRow="1" firstCol="1" bandRow="1"/>
              <a:tblGrid>
                <a:gridCol w="757777">
                  <a:extLst>
                    <a:ext uri="{9D8B030D-6E8A-4147-A177-3AD203B41FA5}">
                      <a16:colId xmlns:a16="http://schemas.microsoft.com/office/drawing/2014/main" val="390043315"/>
                    </a:ext>
                  </a:extLst>
                </a:gridCol>
                <a:gridCol w="805139">
                  <a:extLst>
                    <a:ext uri="{9D8B030D-6E8A-4147-A177-3AD203B41FA5}">
                      <a16:colId xmlns:a16="http://schemas.microsoft.com/office/drawing/2014/main" val="1004284636"/>
                    </a:ext>
                  </a:extLst>
                </a:gridCol>
                <a:gridCol w="757777">
                  <a:extLst>
                    <a:ext uri="{9D8B030D-6E8A-4147-A177-3AD203B41FA5}">
                      <a16:colId xmlns:a16="http://schemas.microsoft.com/office/drawing/2014/main" val="4150905908"/>
                    </a:ext>
                  </a:extLst>
                </a:gridCol>
                <a:gridCol w="820928">
                  <a:extLst>
                    <a:ext uri="{9D8B030D-6E8A-4147-A177-3AD203B41FA5}">
                      <a16:colId xmlns:a16="http://schemas.microsoft.com/office/drawing/2014/main" val="3952756315"/>
                    </a:ext>
                  </a:extLst>
                </a:gridCol>
                <a:gridCol w="820928">
                  <a:extLst>
                    <a:ext uri="{9D8B030D-6E8A-4147-A177-3AD203B41FA5}">
                      <a16:colId xmlns:a16="http://schemas.microsoft.com/office/drawing/2014/main" val="164676128"/>
                    </a:ext>
                  </a:extLst>
                </a:gridCol>
                <a:gridCol w="767449">
                  <a:extLst>
                    <a:ext uri="{9D8B030D-6E8A-4147-A177-3AD203B41FA5}">
                      <a16:colId xmlns:a16="http://schemas.microsoft.com/office/drawing/2014/main" val="3018972426"/>
                    </a:ext>
                  </a:extLst>
                </a:gridCol>
                <a:gridCol w="1695336">
                  <a:extLst>
                    <a:ext uri="{9D8B030D-6E8A-4147-A177-3AD203B41FA5}">
                      <a16:colId xmlns:a16="http://schemas.microsoft.com/office/drawing/2014/main" val="4134219527"/>
                    </a:ext>
                  </a:extLst>
                </a:gridCol>
                <a:gridCol w="1989171">
                  <a:extLst>
                    <a:ext uri="{9D8B030D-6E8A-4147-A177-3AD203B41FA5}">
                      <a16:colId xmlns:a16="http://schemas.microsoft.com/office/drawing/2014/main" val="538305549"/>
                    </a:ext>
                  </a:extLst>
                </a:gridCol>
              </a:tblGrid>
              <a:tr h="270314">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Time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Date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Savings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Total No.</a:t>
                      </a:r>
                      <a:r>
                        <a:rPr lang="en-US" sz="800" baseline="0" dirty="0">
                          <a:effectLst/>
                        </a:rPr>
                        <a:t> of Customers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No. of Manual routes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No. of proposed routes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Vehicles used in manual routes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Vehicles used in optimized routes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C61B4"/>
                    </a:solidFill>
                  </a:tcPr>
                </a:tc>
                <a:extLst>
                  <a:ext uri="{0D108BD9-81ED-4DB2-BD59-A6C34878D82A}">
                    <a16:rowId xmlns:a16="http://schemas.microsoft.com/office/drawing/2014/main" val="2521716837"/>
                  </a:ext>
                </a:extLst>
              </a:tr>
              <a:tr h="270314">
                <a:tc>
                  <a:txBody>
                    <a:bodyPr/>
                    <a:lstStyle>
                      <a:lvl1pPr marL="0" algn="l" defTabSz="647695" rtl="0" eaLnBrk="1" latinLnBrk="0" hangingPunct="1">
                        <a:defRPr sz="2600" b="1" kern="1200">
                          <a:solidFill>
                            <a:schemeClr val="lt1"/>
                          </a:solidFill>
                          <a:latin typeface="Calibri"/>
                        </a:defRPr>
                      </a:lvl1pPr>
                      <a:lvl2pPr marL="647695" algn="l" defTabSz="647695" rtl="0" eaLnBrk="1" latinLnBrk="0" hangingPunct="1">
                        <a:defRPr sz="2600" b="1" kern="1200">
                          <a:solidFill>
                            <a:schemeClr val="lt1"/>
                          </a:solidFill>
                          <a:latin typeface="Calibri"/>
                        </a:defRPr>
                      </a:lvl2pPr>
                      <a:lvl3pPr marL="1295389" algn="l" defTabSz="647695" rtl="0" eaLnBrk="1" latinLnBrk="0" hangingPunct="1">
                        <a:defRPr sz="2600" b="1" kern="1200">
                          <a:solidFill>
                            <a:schemeClr val="lt1"/>
                          </a:solidFill>
                          <a:latin typeface="Calibri"/>
                        </a:defRPr>
                      </a:lvl3pPr>
                      <a:lvl4pPr marL="1943085" algn="l" defTabSz="647695" rtl="0" eaLnBrk="1" latinLnBrk="0" hangingPunct="1">
                        <a:defRPr sz="2600" b="1" kern="1200">
                          <a:solidFill>
                            <a:schemeClr val="lt1"/>
                          </a:solidFill>
                          <a:latin typeface="Calibri"/>
                        </a:defRPr>
                      </a:lvl4pPr>
                      <a:lvl5pPr marL="2590777" algn="l" defTabSz="647695" rtl="0" eaLnBrk="1" latinLnBrk="0" hangingPunct="1">
                        <a:defRPr sz="2600" b="1" kern="1200">
                          <a:solidFill>
                            <a:schemeClr val="lt1"/>
                          </a:solidFill>
                          <a:latin typeface="Calibri"/>
                        </a:defRPr>
                      </a:lvl5pPr>
                      <a:lvl6pPr marL="3238472" algn="l" defTabSz="647695" rtl="0" eaLnBrk="1" latinLnBrk="0" hangingPunct="1">
                        <a:defRPr sz="2600" b="1" kern="1200">
                          <a:solidFill>
                            <a:schemeClr val="lt1"/>
                          </a:solidFill>
                          <a:latin typeface="Calibri"/>
                        </a:defRPr>
                      </a:lvl6pPr>
                      <a:lvl7pPr marL="3886166" algn="l" defTabSz="647695" rtl="0" eaLnBrk="1" latinLnBrk="0" hangingPunct="1">
                        <a:defRPr sz="2600" b="1" kern="1200">
                          <a:solidFill>
                            <a:schemeClr val="lt1"/>
                          </a:solidFill>
                          <a:latin typeface="Calibri"/>
                        </a:defRPr>
                      </a:lvl7pPr>
                      <a:lvl8pPr marL="4533861" algn="l" defTabSz="647695" rtl="0" eaLnBrk="1" latinLnBrk="0" hangingPunct="1">
                        <a:defRPr sz="2600" b="1" kern="1200">
                          <a:solidFill>
                            <a:schemeClr val="lt1"/>
                          </a:solidFill>
                          <a:latin typeface="Calibri"/>
                        </a:defRPr>
                      </a:lvl8pPr>
                      <a:lvl9pPr marL="5181556" algn="l" defTabSz="647695" rtl="0" eaLnBrk="1" latinLnBrk="0" hangingPunct="1">
                        <a:defRPr sz="2600" b="1" kern="1200">
                          <a:solidFill>
                            <a:schemeClr val="lt1"/>
                          </a:solidFill>
                          <a:latin typeface="Calibri"/>
                        </a:defRPr>
                      </a:lvl9pPr>
                    </a:lstStyle>
                    <a:p>
                      <a:pPr marL="0" marR="0" algn="ctr">
                        <a:lnSpc>
                          <a:spcPct val="107000"/>
                        </a:lnSpc>
                        <a:spcBef>
                          <a:spcPts val="0"/>
                        </a:spcBef>
                        <a:spcAft>
                          <a:spcPts val="0"/>
                        </a:spcAft>
                      </a:pPr>
                      <a:r>
                        <a:rPr lang="en-US" sz="800" dirty="0">
                          <a:effectLst/>
                        </a:rPr>
                        <a:t>7:00 PM</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ts val="0"/>
                        </a:spcBef>
                        <a:spcAft>
                          <a:spcPts val="0"/>
                        </a:spcAft>
                      </a:pPr>
                      <a:r>
                        <a:rPr lang="en-US" sz="800" dirty="0">
                          <a:effectLst/>
                        </a:rPr>
                        <a:t>1/19/2018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ts val="0"/>
                        </a:spcBef>
                        <a:spcAft>
                          <a:spcPts val="0"/>
                        </a:spcAft>
                      </a:pPr>
                      <a:r>
                        <a:rPr lang="en-US" sz="800" dirty="0">
                          <a:effectLst/>
                        </a:rPr>
                        <a:t>56%</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ts val="0"/>
                        </a:spcBef>
                        <a:spcAft>
                          <a:spcPts val="0"/>
                        </a:spcAft>
                      </a:pPr>
                      <a:r>
                        <a:rPr lang="en-US" sz="800" dirty="0">
                          <a:effectLst/>
                        </a:rPr>
                        <a:t>28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ts val="0"/>
                        </a:spcBef>
                        <a:spcAft>
                          <a:spcPts val="0"/>
                        </a:spcAft>
                      </a:pPr>
                      <a:r>
                        <a:rPr lang="en-US" sz="800" dirty="0">
                          <a:effectLst/>
                        </a:rPr>
                        <a:t>12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marL="0" marR="0" algn="ctr">
                        <a:lnSpc>
                          <a:spcPct val="107000"/>
                        </a:lnSpc>
                        <a:spcBef>
                          <a:spcPts val="0"/>
                        </a:spcBef>
                        <a:spcAft>
                          <a:spcPts val="0"/>
                        </a:spcAft>
                      </a:pPr>
                      <a:r>
                        <a:rPr lang="en-US" sz="800" dirty="0">
                          <a:effectLst/>
                        </a:rPr>
                        <a:t>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878" marR="11878"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algn="l" fontAlgn="ctr"/>
                      <a:r>
                        <a:rPr lang="en-US" sz="800" u="none" strike="noStrike">
                          <a:effectLst/>
                        </a:rPr>
                        <a:t>1 Amaze- D, 2 Dzire D, 3 Etios D,1  Indica D,1  Innova D, 4 Tempo Traveller</a:t>
                      </a:r>
                      <a:endParaRPr lang="en-US" sz="800" b="0" i="0" u="none" strike="noStrike">
                        <a:solidFill>
                          <a:srgbClr val="000000"/>
                        </a:solidFill>
                        <a:effectLst/>
                        <a:latin typeface="Calibri" panose="020F0502020204030204" pitchFamily="34" charset="0"/>
                      </a:endParaRPr>
                    </a:p>
                  </a:txBody>
                  <a:tcPr marL="6720" marR="6720" marT="672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tc>
                  <a:txBody>
                    <a:bodyPr/>
                    <a:lstStyle>
                      <a:lvl1pPr marL="0" algn="l" defTabSz="647695" rtl="0" eaLnBrk="1" latinLnBrk="0" hangingPunct="1">
                        <a:defRPr sz="2600" kern="1200">
                          <a:solidFill>
                            <a:schemeClr val="dk1"/>
                          </a:solidFill>
                          <a:latin typeface="Calibri"/>
                        </a:defRPr>
                      </a:lvl1pPr>
                      <a:lvl2pPr marL="647695" algn="l" defTabSz="647695" rtl="0" eaLnBrk="1" latinLnBrk="0" hangingPunct="1">
                        <a:defRPr sz="2600" kern="1200">
                          <a:solidFill>
                            <a:schemeClr val="dk1"/>
                          </a:solidFill>
                          <a:latin typeface="Calibri"/>
                        </a:defRPr>
                      </a:lvl2pPr>
                      <a:lvl3pPr marL="1295389" algn="l" defTabSz="647695" rtl="0" eaLnBrk="1" latinLnBrk="0" hangingPunct="1">
                        <a:defRPr sz="2600" kern="1200">
                          <a:solidFill>
                            <a:schemeClr val="dk1"/>
                          </a:solidFill>
                          <a:latin typeface="Calibri"/>
                        </a:defRPr>
                      </a:lvl3pPr>
                      <a:lvl4pPr marL="1943085" algn="l" defTabSz="647695" rtl="0" eaLnBrk="1" latinLnBrk="0" hangingPunct="1">
                        <a:defRPr sz="2600" kern="1200">
                          <a:solidFill>
                            <a:schemeClr val="dk1"/>
                          </a:solidFill>
                          <a:latin typeface="Calibri"/>
                        </a:defRPr>
                      </a:lvl4pPr>
                      <a:lvl5pPr marL="2590777" algn="l" defTabSz="647695" rtl="0" eaLnBrk="1" latinLnBrk="0" hangingPunct="1">
                        <a:defRPr sz="2600" kern="1200">
                          <a:solidFill>
                            <a:schemeClr val="dk1"/>
                          </a:solidFill>
                          <a:latin typeface="Calibri"/>
                        </a:defRPr>
                      </a:lvl5pPr>
                      <a:lvl6pPr marL="3238472" algn="l" defTabSz="647695" rtl="0" eaLnBrk="1" latinLnBrk="0" hangingPunct="1">
                        <a:defRPr sz="2600" kern="1200">
                          <a:solidFill>
                            <a:schemeClr val="dk1"/>
                          </a:solidFill>
                          <a:latin typeface="Calibri"/>
                        </a:defRPr>
                      </a:lvl6pPr>
                      <a:lvl7pPr marL="3886166" algn="l" defTabSz="647695" rtl="0" eaLnBrk="1" latinLnBrk="0" hangingPunct="1">
                        <a:defRPr sz="2600" kern="1200">
                          <a:solidFill>
                            <a:schemeClr val="dk1"/>
                          </a:solidFill>
                          <a:latin typeface="Calibri"/>
                        </a:defRPr>
                      </a:lvl7pPr>
                      <a:lvl8pPr marL="4533861" algn="l" defTabSz="647695" rtl="0" eaLnBrk="1" latinLnBrk="0" hangingPunct="1">
                        <a:defRPr sz="2600" kern="1200">
                          <a:solidFill>
                            <a:schemeClr val="dk1"/>
                          </a:solidFill>
                          <a:latin typeface="Calibri"/>
                        </a:defRPr>
                      </a:lvl8pPr>
                      <a:lvl9pPr marL="5181556" algn="l" defTabSz="647695" rtl="0" eaLnBrk="1" latinLnBrk="0" hangingPunct="1">
                        <a:defRPr sz="2600" kern="1200">
                          <a:solidFill>
                            <a:schemeClr val="dk1"/>
                          </a:solidFill>
                          <a:latin typeface="Calibri"/>
                        </a:defRPr>
                      </a:lvl9pPr>
                    </a:lstStyle>
                    <a:p>
                      <a:pPr algn="l" fontAlgn="ctr"/>
                      <a:r>
                        <a:rPr lang="en-US" sz="800" u="none" strike="noStrike" dirty="0">
                          <a:effectLst/>
                        </a:rPr>
                        <a:t>6 Amaze D 4 seater, 1 </a:t>
                      </a:r>
                      <a:r>
                        <a:rPr lang="en-US" sz="800" u="none" strike="noStrike" dirty="0" err="1">
                          <a:effectLst/>
                        </a:rPr>
                        <a:t>Tavera</a:t>
                      </a:r>
                      <a:r>
                        <a:rPr lang="en-US" sz="800" u="none" strike="noStrike" dirty="0">
                          <a:effectLst/>
                        </a:rPr>
                        <a:t> D 9 Seater</a:t>
                      </a:r>
                      <a:endParaRPr lang="en-US" sz="800" b="0" i="0" u="none" strike="noStrike" dirty="0">
                        <a:solidFill>
                          <a:srgbClr val="000000"/>
                        </a:solidFill>
                        <a:effectLst/>
                        <a:latin typeface="Calibri" panose="020F0502020204030204" pitchFamily="34" charset="0"/>
                      </a:endParaRPr>
                    </a:p>
                  </a:txBody>
                  <a:tcPr marL="6720" marR="6720" marT="672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C61B4">
                        <a:tint val="40000"/>
                      </a:srgbClr>
                    </a:solidFill>
                  </a:tcPr>
                </a:tc>
                <a:extLst>
                  <a:ext uri="{0D108BD9-81ED-4DB2-BD59-A6C34878D82A}">
                    <a16:rowId xmlns:a16="http://schemas.microsoft.com/office/drawing/2014/main" val="3026143351"/>
                  </a:ext>
                </a:extLst>
              </a:tr>
            </a:tbl>
          </a:graphicData>
        </a:graphic>
      </p:graphicFrame>
      <p:pic>
        <p:nvPicPr>
          <p:cNvPr id="15" name="Picture 14">
            <a:extLst>
              <a:ext uri="{FF2B5EF4-FFF2-40B4-BE49-F238E27FC236}">
                <a16:creationId xmlns:a16="http://schemas.microsoft.com/office/drawing/2014/main" id="{4E04DFD0-DBCD-4D4B-A0DE-E1BED3CC0F8D}"/>
              </a:ext>
            </a:extLst>
          </p:cNvPr>
          <p:cNvPicPr>
            <a:picLocks noChangeAspect="1"/>
          </p:cNvPicPr>
          <p:nvPr/>
        </p:nvPicPr>
        <p:blipFill>
          <a:blip r:embed="rId8"/>
          <a:stretch>
            <a:fillRect/>
          </a:stretch>
        </p:blipFill>
        <p:spPr>
          <a:xfrm>
            <a:off x="1600200" y="4745530"/>
            <a:ext cx="6324600" cy="2090745"/>
          </a:xfrm>
          <a:prstGeom prst="rect">
            <a:avLst/>
          </a:prstGeom>
        </p:spPr>
      </p:pic>
    </p:spTree>
    <p:extLst>
      <p:ext uri="{BB962C8B-B14F-4D97-AF65-F5344CB8AC3E}">
        <p14:creationId xmlns:p14="http://schemas.microsoft.com/office/powerpoint/2010/main" val="94098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FSO analytics example –</a:t>
            </a:r>
          </a:p>
          <a:p>
            <a:r>
              <a:rPr lang="en-US" sz="1800" dirty="0"/>
              <a:t>Business Objective fro FSO Department: Target for 5 top clients in India, Europe, South Africa and Costa Rica Markets</a:t>
            </a:r>
          </a:p>
          <a:p>
            <a:pPr>
              <a:buFont typeface="Arial" panose="020B0604020202020204" pitchFamily="34" charset="0"/>
              <a:buChar char="•"/>
            </a:pPr>
            <a:r>
              <a:rPr lang="en-US" sz="1800" dirty="0"/>
              <a:t>FTR (Frist Time Right) Improvement by 2%</a:t>
            </a:r>
          </a:p>
          <a:p>
            <a:pPr>
              <a:buFont typeface="Arial" panose="020B0604020202020204" pitchFamily="34" charset="0"/>
              <a:buChar char="•"/>
            </a:pPr>
            <a:r>
              <a:rPr lang="en-US" sz="1800" dirty="0"/>
              <a:t>Improve incoming WO Quality by 5%</a:t>
            </a:r>
          </a:p>
          <a:p>
            <a:endParaRPr lang="en-US" sz="1800" dirty="0"/>
          </a:p>
        </p:txBody>
      </p:sp>
      <p:sp>
        <p:nvSpPr>
          <p:cNvPr id="3" name="Content Placeholder 2"/>
          <p:cNvSpPr>
            <a:spLocks noGrp="1"/>
          </p:cNvSpPr>
          <p:nvPr>
            <p:ph sz="quarter" idx="10"/>
          </p:nvPr>
        </p:nvSpPr>
        <p:spPr/>
        <p:txBody>
          <a:bodyPr>
            <a:normAutofit fontScale="92500"/>
          </a:bodyPr>
          <a:lstStyle/>
          <a:p>
            <a:r>
              <a:rPr lang="en-US" dirty="0"/>
              <a:t>Project Example of Data Science</a:t>
            </a:r>
          </a:p>
          <a:p>
            <a:r>
              <a:rPr lang="en-US" dirty="0"/>
              <a:t>- Diagnostic Analytics</a:t>
            </a:r>
          </a:p>
        </p:txBody>
      </p:sp>
      <p:grpSp>
        <p:nvGrpSpPr>
          <p:cNvPr id="5" name="Group 4"/>
          <p:cNvGrpSpPr/>
          <p:nvPr/>
        </p:nvGrpSpPr>
        <p:grpSpPr>
          <a:xfrm>
            <a:off x="172746" y="3156743"/>
            <a:ext cx="4441041" cy="3513581"/>
            <a:chOff x="251500" y="1206330"/>
            <a:chExt cx="4293204" cy="5629888"/>
          </a:xfrm>
        </p:grpSpPr>
        <p:pic>
          <p:nvPicPr>
            <p:cNvPr id="6" name="Picture 2" descr="C:\Users\ENARSUM\Pictur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00" y="1282105"/>
              <a:ext cx="4033897" cy="555411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e 6"/>
            <p:cNvSpPr/>
            <p:nvPr/>
          </p:nvSpPr>
          <p:spPr bwMode="auto">
            <a:xfrm>
              <a:off x="4285397" y="1206330"/>
              <a:ext cx="259307" cy="5453777"/>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7520"/>
          <a:stretch/>
        </p:blipFill>
        <p:spPr bwMode="auto">
          <a:xfrm>
            <a:off x="4648200" y="3171491"/>
            <a:ext cx="3679041" cy="3327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2500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dirty="0"/>
              <a:t>Modelling &amp; Evaluation</a:t>
            </a:r>
          </a:p>
        </p:txBody>
      </p:sp>
      <p:graphicFrame>
        <p:nvGraphicFramePr>
          <p:cNvPr id="4" name="Content Placeholder 3"/>
          <p:cNvGraphicFramePr>
            <a:graphicFrameLocks noGrp="1"/>
          </p:cNvGraphicFramePr>
          <p:nvPr>
            <p:ph idx="1"/>
          </p:nvPr>
        </p:nvGraphicFramePr>
        <p:xfrm>
          <a:off x="304800" y="1493838"/>
          <a:ext cx="8305800" cy="4678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4212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Font typeface="Arial" panose="020B0604020202020204" pitchFamily="34" charset="0"/>
              <a:buChar char="•"/>
            </a:pPr>
            <a:r>
              <a:rPr lang="en-US" dirty="0">
                <a:hlinkClick r:id="rId2"/>
              </a:rPr>
              <a:t>https://www.bouvet.no/bouvet-deler/roles-in-a-data-science-project</a:t>
            </a:r>
            <a:endParaRPr lang="en-US" dirty="0"/>
          </a:p>
          <a:p>
            <a:pPr>
              <a:buFont typeface="Arial" panose="020B0604020202020204" pitchFamily="34" charset="0"/>
              <a:buChar char="•"/>
            </a:pPr>
            <a:r>
              <a:rPr lang="en-US" dirty="0">
                <a:hlinkClick r:id="rId3"/>
              </a:rPr>
              <a:t>https://www.altexsoft.com/blog/datascience/how-to-structure-data-science-team-key-models-and-roles/</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hlinkClick r:id="rId4"/>
              </a:rPr>
              <a:t>https://www.quora.com/What-is-the-life-cycle-of-a-data-science-project</a:t>
            </a:r>
            <a:endParaRPr lang="en-US" dirty="0"/>
          </a:p>
          <a:p>
            <a:pPr>
              <a:buFont typeface="Arial" panose="020B0604020202020204" pitchFamily="34" charset="0"/>
              <a:buChar char="•"/>
            </a:pPr>
            <a:r>
              <a:rPr lang="en-US" dirty="0">
                <a:hlinkClick r:id="rId5"/>
              </a:rPr>
              <a:t>https://towardsdatascience.com/5-steps-of-a-data-science-project-lifecycle-26c50372b492</a:t>
            </a:r>
            <a:endParaRPr lang="en-US" dirty="0"/>
          </a:p>
          <a:p>
            <a:pPr>
              <a:buFont typeface="Arial" panose="020B0604020202020204" pitchFamily="34" charset="0"/>
              <a:buChar char="•"/>
            </a:pPr>
            <a:r>
              <a:rPr lang="en-US" dirty="0">
                <a:hlinkClick r:id="rId6"/>
              </a:rPr>
              <a:t>https://www.dezyre.com/article/life-cycle-of-a-data-science-project/270</a:t>
            </a:r>
            <a:endParaRPr lang="en-US" dirty="0"/>
          </a:p>
          <a:p>
            <a:pPr>
              <a:buFont typeface="Arial" panose="020B0604020202020204" pitchFamily="34" charset="0"/>
              <a:buChar char="•"/>
            </a:pPr>
            <a:r>
              <a:rPr lang="en-US" dirty="0">
                <a:hlinkClick r:id="rId7"/>
              </a:rPr>
              <a:t>https://www.slideshare.net/priyansakthi/methods-of-data-collection-16037781</a:t>
            </a:r>
            <a:endParaRPr lang="en-US" dirty="0"/>
          </a:p>
          <a:p>
            <a:pPr>
              <a:buFont typeface="Arial" panose="020B0604020202020204" pitchFamily="34" charset="0"/>
              <a:buChar char="•"/>
            </a:pPr>
            <a:r>
              <a:rPr lang="en-US" dirty="0">
                <a:hlinkClick r:id="rId8"/>
              </a:rPr>
              <a:t>https://www.questionpro.com/blog/qualitative-data/</a:t>
            </a:r>
            <a:endParaRPr lang="en-US" dirty="0"/>
          </a:p>
          <a:p>
            <a:pPr>
              <a:buFont typeface="Arial" panose="020B0604020202020204" pitchFamily="34" charset="0"/>
              <a:buChar char="•"/>
            </a:pPr>
            <a:r>
              <a:rPr lang="en-US" dirty="0">
                <a:hlinkClick r:id="rId9"/>
              </a:rPr>
              <a:t>https://surfstat.anu.edu.au/surfstat-home/1-1-1.html</a:t>
            </a:r>
            <a:endParaRPr lang="en-US" dirty="0"/>
          </a:p>
          <a:p>
            <a:pPr>
              <a:buFont typeface="Arial" panose="020B0604020202020204" pitchFamily="34" charset="0"/>
              <a:buChar char="•"/>
            </a:pPr>
            <a:r>
              <a:rPr lang="en-US" dirty="0">
                <a:hlinkClick r:id="rId10"/>
              </a:rPr>
              <a:t>https://www.mymarketresearchmethods.com/types-of-data-nominal-ordinal-interval-ratio/</a:t>
            </a:r>
            <a:endParaRPr lang="en-US" dirty="0"/>
          </a:p>
          <a:p>
            <a:pPr>
              <a:buFont typeface="Arial" panose="020B0604020202020204" pitchFamily="34" charset="0"/>
              <a:buChar char="•"/>
            </a:pPr>
            <a:r>
              <a:rPr lang="en-US" dirty="0">
                <a:hlinkClick r:id="rId11"/>
              </a:rPr>
              <a:t>https://www.coursera.org/learn/decision-making</a:t>
            </a:r>
            <a:endParaRPr lang="en-US" dirty="0"/>
          </a:p>
        </p:txBody>
      </p:sp>
      <p:sp>
        <p:nvSpPr>
          <p:cNvPr id="3" name="Content Placeholder 2"/>
          <p:cNvSpPr>
            <a:spLocks noGrp="1"/>
          </p:cNvSpPr>
          <p:nvPr>
            <p:ph sz="quarter" idx="10"/>
          </p:nvPr>
        </p:nvSpPr>
        <p:spPr/>
        <p:txBody>
          <a:bodyPr/>
          <a:lstStyle/>
          <a:p>
            <a:r>
              <a:rPr lang="en-US" dirty="0"/>
              <a:t>References</a:t>
            </a:r>
          </a:p>
        </p:txBody>
      </p:sp>
    </p:spTree>
    <p:extLst>
      <p:ext uri="{BB962C8B-B14F-4D97-AF65-F5344CB8AC3E}">
        <p14:creationId xmlns:p14="http://schemas.microsoft.com/office/powerpoint/2010/main" val="4040276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1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21" name="object 2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22" name="object 2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2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23" name="object 2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24" name="object 2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25" name="object 2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548640" y="1661795"/>
            <a:ext cx="8110780" cy="214427"/>
          </a:xfrm>
          <a:prstGeom prst="rect">
            <a:avLst/>
          </a:prstGeom>
        </p:spPr>
        <p:txBody>
          <a:bodyPr vert="horz" wrap="none" lIns="0" tIns="0" rIns="0" bIns="0" rtlCol="0">
            <a:spAutoFit/>
          </a:bodyPr>
          <a:lstStyle/>
          <a:p>
            <a:pPr marL="0">
              <a:lnSpc>
                <a:spcPct val="100000"/>
              </a:lnSpc>
            </a:pPr>
            <a:r>
              <a:rPr sz="1800" spc="10" dirty="0">
                <a:latin typeface="Arial"/>
                <a:cs typeface="Arial"/>
              </a:rPr>
              <a:t>The first, and one of the most critical things to do, is to find out what are the</a:t>
            </a:r>
            <a:endParaRPr sz="1800">
              <a:latin typeface="Arial"/>
              <a:cs typeface="Arial"/>
            </a:endParaRPr>
          </a:p>
        </p:txBody>
      </p:sp>
      <p:sp>
        <p:nvSpPr>
          <p:cNvPr id="4" name="text 1"/>
          <p:cNvSpPr txBox="1"/>
          <p:nvPr/>
        </p:nvSpPr>
        <p:spPr>
          <a:xfrm>
            <a:off x="548640" y="1936496"/>
            <a:ext cx="7800188" cy="214426"/>
          </a:xfrm>
          <a:prstGeom prst="rect">
            <a:avLst/>
          </a:prstGeom>
        </p:spPr>
        <p:txBody>
          <a:bodyPr vert="horz" wrap="none" lIns="0" tIns="0" rIns="0" bIns="0" rtlCol="0">
            <a:spAutoFit/>
          </a:bodyPr>
          <a:lstStyle/>
          <a:p>
            <a:pPr marL="0">
              <a:lnSpc>
                <a:spcPct val="100000"/>
              </a:lnSpc>
            </a:pPr>
            <a:r>
              <a:rPr sz="1800" spc="10" dirty="0">
                <a:latin typeface="Arial"/>
                <a:cs typeface="Arial"/>
              </a:rPr>
              <a:t>inputs and the expected outputs. The following questions must be answered:</a:t>
            </a:r>
            <a:endParaRPr sz="1800">
              <a:latin typeface="Arial"/>
              <a:cs typeface="Arial"/>
            </a:endParaRPr>
          </a:p>
        </p:txBody>
      </p:sp>
      <p:sp>
        <p:nvSpPr>
          <p:cNvPr id="5" name="text 1"/>
          <p:cNvSpPr txBox="1"/>
          <p:nvPr/>
        </p:nvSpPr>
        <p:spPr>
          <a:xfrm>
            <a:off x="548640" y="2485136"/>
            <a:ext cx="143560" cy="214426"/>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6" name="text 1"/>
          <p:cNvSpPr txBox="1"/>
          <p:nvPr/>
        </p:nvSpPr>
        <p:spPr>
          <a:xfrm>
            <a:off x="835152" y="2485136"/>
            <a:ext cx="5954776" cy="214426"/>
          </a:xfrm>
          <a:prstGeom prst="rect">
            <a:avLst/>
          </a:prstGeom>
        </p:spPr>
        <p:txBody>
          <a:bodyPr vert="horz" wrap="none" lIns="0" tIns="0" rIns="0" bIns="0" rtlCol="0">
            <a:spAutoFit/>
          </a:bodyPr>
          <a:lstStyle/>
          <a:p>
            <a:pPr marL="0">
              <a:lnSpc>
                <a:spcPct val="100000"/>
              </a:lnSpc>
            </a:pPr>
            <a:r>
              <a:rPr sz="1800" spc="10" dirty="0">
                <a:latin typeface="Arial"/>
                <a:cs typeface="Arial"/>
              </a:rPr>
              <a:t>What is the main objective? What are we trying to predict?</a:t>
            </a:r>
            <a:endParaRPr sz="1800" dirty="0">
              <a:latin typeface="Arial"/>
              <a:cs typeface="Arial"/>
            </a:endParaRPr>
          </a:p>
        </p:txBody>
      </p:sp>
      <p:sp>
        <p:nvSpPr>
          <p:cNvPr id="7" name="text 1"/>
          <p:cNvSpPr txBox="1"/>
          <p:nvPr/>
        </p:nvSpPr>
        <p:spPr>
          <a:xfrm>
            <a:off x="548640" y="2759456"/>
            <a:ext cx="143560" cy="214426"/>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8" name="text 1"/>
          <p:cNvSpPr txBox="1"/>
          <p:nvPr/>
        </p:nvSpPr>
        <p:spPr>
          <a:xfrm>
            <a:off x="835152" y="2759456"/>
            <a:ext cx="3035147" cy="214426"/>
          </a:xfrm>
          <a:prstGeom prst="rect">
            <a:avLst/>
          </a:prstGeom>
        </p:spPr>
        <p:txBody>
          <a:bodyPr vert="horz" wrap="none" lIns="0" tIns="0" rIns="0" bIns="0" rtlCol="0">
            <a:spAutoFit/>
          </a:bodyPr>
          <a:lstStyle/>
          <a:p>
            <a:pPr marL="0">
              <a:lnSpc>
                <a:spcPct val="100000"/>
              </a:lnSpc>
            </a:pPr>
            <a:r>
              <a:rPr sz="1800" spc="10" dirty="0">
                <a:latin typeface="Arial"/>
                <a:cs typeface="Arial"/>
              </a:rPr>
              <a:t>What are the target features?</a:t>
            </a:r>
            <a:endParaRPr sz="1800" dirty="0">
              <a:latin typeface="Arial"/>
              <a:cs typeface="Arial"/>
            </a:endParaRPr>
          </a:p>
        </p:txBody>
      </p:sp>
      <p:sp>
        <p:nvSpPr>
          <p:cNvPr id="9" name="text 1"/>
          <p:cNvSpPr txBox="1"/>
          <p:nvPr/>
        </p:nvSpPr>
        <p:spPr>
          <a:xfrm>
            <a:off x="548640" y="3033776"/>
            <a:ext cx="143560" cy="214427"/>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10" name="text 1"/>
          <p:cNvSpPr txBox="1"/>
          <p:nvPr/>
        </p:nvSpPr>
        <p:spPr>
          <a:xfrm>
            <a:off x="835152" y="3033776"/>
            <a:ext cx="3908399" cy="214427"/>
          </a:xfrm>
          <a:prstGeom prst="rect">
            <a:avLst/>
          </a:prstGeom>
        </p:spPr>
        <p:txBody>
          <a:bodyPr vert="horz" wrap="none" lIns="0" tIns="0" rIns="0" bIns="0" rtlCol="0">
            <a:spAutoFit/>
          </a:bodyPr>
          <a:lstStyle/>
          <a:p>
            <a:pPr marL="0">
              <a:lnSpc>
                <a:spcPct val="100000"/>
              </a:lnSpc>
            </a:pPr>
            <a:r>
              <a:rPr sz="1800" spc="10" dirty="0">
                <a:latin typeface="Arial"/>
                <a:cs typeface="Arial"/>
              </a:rPr>
              <a:t>What is the input data? Is it available?</a:t>
            </a:r>
            <a:endParaRPr sz="1800" dirty="0">
              <a:latin typeface="Arial"/>
              <a:cs typeface="Arial"/>
            </a:endParaRPr>
          </a:p>
        </p:txBody>
      </p:sp>
      <p:sp>
        <p:nvSpPr>
          <p:cNvPr id="11" name="text 1"/>
          <p:cNvSpPr txBox="1"/>
          <p:nvPr/>
        </p:nvSpPr>
        <p:spPr>
          <a:xfrm>
            <a:off x="548640" y="3308350"/>
            <a:ext cx="143560" cy="214426"/>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12" name="text 1"/>
          <p:cNvSpPr txBox="1"/>
          <p:nvPr/>
        </p:nvSpPr>
        <p:spPr>
          <a:xfrm>
            <a:off x="835152" y="3308350"/>
            <a:ext cx="7187843" cy="214426"/>
          </a:xfrm>
          <a:prstGeom prst="rect">
            <a:avLst/>
          </a:prstGeom>
        </p:spPr>
        <p:txBody>
          <a:bodyPr vert="horz" wrap="none" lIns="0" tIns="0" rIns="0" bIns="0" rtlCol="0">
            <a:spAutoFit/>
          </a:bodyPr>
          <a:lstStyle/>
          <a:p>
            <a:pPr marL="0">
              <a:lnSpc>
                <a:spcPct val="100000"/>
              </a:lnSpc>
            </a:pPr>
            <a:r>
              <a:rPr sz="1800" spc="10" dirty="0">
                <a:latin typeface="Arial"/>
                <a:cs typeface="Arial"/>
              </a:rPr>
              <a:t>What kind of problem are we facing? Binary classification? Clustering?</a:t>
            </a:r>
            <a:endParaRPr sz="1800" dirty="0">
              <a:latin typeface="Arial"/>
              <a:cs typeface="Arial"/>
            </a:endParaRPr>
          </a:p>
        </p:txBody>
      </p:sp>
      <p:sp>
        <p:nvSpPr>
          <p:cNvPr id="13" name="text 1"/>
          <p:cNvSpPr txBox="1"/>
          <p:nvPr/>
        </p:nvSpPr>
        <p:spPr>
          <a:xfrm>
            <a:off x="548640" y="3582670"/>
            <a:ext cx="143560" cy="214427"/>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14" name="text 1"/>
          <p:cNvSpPr txBox="1"/>
          <p:nvPr/>
        </p:nvSpPr>
        <p:spPr>
          <a:xfrm>
            <a:off x="835152" y="3582670"/>
            <a:ext cx="3706774" cy="214427"/>
          </a:xfrm>
          <a:prstGeom prst="rect">
            <a:avLst/>
          </a:prstGeom>
        </p:spPr>
        <p:txBody>
          <a:bodyPr vert="horz" wrap="none" lIns="0" tIns="0" rIns="0" bIns="0" rtlCol="0">
            <a:spAutoFit/>
          </a:bodyPr>
          <a:lstStyle/>
          <a:p>
            <a:pPr marL="0">
              <a:lnSpc>
                <a:spcPct val="100000"/>
              </a:lnSpc>
            </a:pPr>
            <a:r>
              <a:rPr sz="1800" spc="10" dirty="0">
                <a:latin typeface="Arial"/>
                <a:cs typeface="Arial"/>
              </a:rPr>
              <a:t>What is the expected improvement?</a:t>
            </a:r>
            <a:endParaRPr sz="1800">
              <a:latin typeface="Arial"/>
              <a:cs typeface="Arial"/>
            </a:endParaRPr>
          </a:p>
        </p:txBody>
      </p:sp>
      <p:sp>
        <p:nvSpPr>
          <p:cNvPr id="15" name="text 1"/>
          <p:cNvSpPr txBox="1"/>
          <p:nvPr/>
        </p:nvSpPr>
        <p:spPr>
          <a:xfrm>
            <a:off x="548640" y="3856990"/>
            <a:ext cx="143560" cy="214426"/>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16" name="text 1"/>
          <p:cNvSpPr txBox="1"/>
          <p:nvPr/>
        </p:nvSpPr>
        <p:spPr>
          <a:xfrm>
            <a:off x="835152" y="3856990"/>
            <a:ext cx="4838293" cy="214426"/>
          </a:xfrm>
          <a:prstGeom prst="rect">
            <a:avLst/>
          </a:prstGeom>
        </p:spPr>
        <p:txBody>
          <a:bodyPr vert="horz" wrap="none" lIns="0" tIns="0" rIns="0" bIns="0" rtlCol="0">
            <a:spAutoFit/>
          </a:bodyPr>
          <a:lstStyle/>
          <a:p>
            <a:pPr marL="0">
              <a:lnSpc>
                <a:spcPct val="100000"/>
              </a:lnSpc>
            </a:pPr>
            <a:r>
              <a:rPr sz="1800" spc="10" dirty="0">
                <a:latin typeface="Arial"/>
                <a:cs typeface="Arial"/>
              </a:rPr>
              <a:t>What is the current status of the target feature?</a:t>
            </a:r>
            <a:endParaRPr sz="1800">
              <a:latin typeface="Arial"/>
              <a:cs typeface="Arial"/>
            </a:endParaRPr>
          </a:p>
        </p:txBody>
      </p:sp>
      <p:sp>
        <p:nvSpPr>
          <p:cNvPr id="17" name="text 1"/>
          <p:cNvSpPr txBox="1"/>
          <p:nvPr/>
        </p:nvSpPr>
        <p:spPr>
          <a:xfrm>
            <a:off x="548640" y="4131309"/>
            <a:ext cx="143560" cy="214427"/>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26" name="text 1"/>
          <p:cNvSpPr txBox="1"/>
          <p:nvPr/>
        </p:nvSpPr>
        <p:spPr>
          <a:xfrm>
            <a:off x="835152" y="4131309"/>
            <a:ext cx="4952593" cy="214427"/>
          </a:xfrm>
          <a:prstGeom prst="rect">
            <a:avLst/>
          </a:prstGeom>
        </p:spPr>
        <p:txBody>
          <a:bodyPr vert="horz" wrap="none" lIns="0" tIns="0" rIns="0" bIns="0" rtlCol="0">
            <a:spAutoFit/>
          </a:bodyPr>
          <a:lstStyle/>
          <a:p>
            <a:pPr marL="0">
              <a:lnSpc>
                <a:spcPct val="100000"/>
              </a:lnSpc>
            </a:pPr>
            <a:r>
              <a:rPr sz="1800" spc="10" dirty="0">
                <a:latin typeface="Arial"/>
                <a:cs typeface="Arial"/>
              </a:rPr>
              <a:t>How is going to be measured the target feature?</a:t>
            </a:r>
            <a:endParaRPr sz="1800">
              <a:latin typeface="Arial"/>
              <a:cs typeface="Arial"/>
            </a:endParaRPr>
          </a:p>
        </p:txBody>
      </p:sp>
      <p:sp>
        <p:nvSpPr>
          <p:cNvPr id="27" name="text 1"/>
          <p:cNvSpPr txBox="1"/>
          <p:nvPr/>
        </p:nvSpPr>
        <p:spPr>
          <a:xfrm>
            <a:off x="8625205" y="6324143"/>
            <a:ext cx="102920" cy="202996"/>
          </a:xfrm>
          <a:prstGeom prst="rect">
            <a:avLst/>
          </a:prstGeom>
        </p:spPr>
        <p:txBody>
          <a:bodyPr vert="horz" wrap="none" lIns="0" tIns="0" rIns="0" bIns="0" rtlCol="0">
            <a:spAutoFit/>
          </a:bodyPr>
          <a:lstStyle/>
          <a:p>
            <a:pPr marL="0">
              <a:lnSpc>
                <a:spcPct val="100000"/>
              </a:lnSpc>
            </a:pPr>
            <a:r>
              <a:rPr sz="1389" b="1" spc="10" dirty="0">
                <a:latin typeface="Calibri"/>
                <a:cs typeface="Calibri"/>
              </a:rPr>
              <a:t>5</a:t>
            </a:r>
            <a:endParaRPr sz="1300">
              <a:latin typeface="Calibri"/>
              <a:cs typeface="Calibri"/>
            </a:endParaRPr>
          </a:p>
        </p:txBody>
      </p:sp>
      <p:sp>
        <p:nvSpPr>
          <p:cNvPr id="28" name="text 1"/>
          <p:cNvSpPr txBox="1"/>
          <p:nvPr/>
        </p:nvSpPr>
        <p:spPr>
          <a:xfrm>
            <a:off x="548640" y="156361"/>
            <a:ext cx="4911153" cy="553998"/>
          </a:xfrm>
          <a:prstGeom prst="rect">
            <a:avLst/>
          </a:prstGeom>
        </p:spPr>
        <p:txBody>
          <a:bodyPr vert="horz" wrap="none" lIns="0" tIns="0" rIns="0" bIns="0" rtlCol="0">
            <a:spAutoFit/>
          </a:bodyPr>
          <a:lstStyle/>
          <a:p>
            <a:pPr marL="0">
              <a:lnSpc>
                <a:spcPct val="100000"/>
              </a:lnSpc>
            </a:pPr>
            <a:r>
              <a:rPr sz="3600" b="1" spc="-150" dirty="0">
                <a:latin typeface="Arial" pitchFamily="34" charset="0"/>
                <a:cs typeface="Arial" pitchFamily="34" charset="0"/>
              </a:rPr>
              <a:t>Define Appropriately the</a:t>
            </a:r>
          </a:p>
        </p:txBody>
      </p:sp>
      <p:sp>
        <p:nvSpPr>
          <p:cNvPr id="29" name="text 1"/>
          <p:cNvSpPr txBox="1"/>
          <p:nvPr/>
        </p:nvSpPr>
        <p:spPr>
          <a:xfrm>
            <a:off x="548640" y="701617"/>
            <a:ext cx="1712007" cy="461665"/>
          </a:xfrm>
          <a:prstGeom prst="rect">
            <a:avLst/>
          </a:prstGeom>
        </p:spPr>
        <p:txBody>
          <a:bodyPr vert="horz" wrap="none" lIns="0" tIns="0" rIns="0" bIns="0" rtlCol="0">
            <a:spAutoFit/>
          </a:bodyPr>
          <a:lstStyle/>
          <a:p>
            <a:pPr indent="-342900">
              <a:lnSpc>
                <a:spcPts val="3600"/>
              </a:lnSpc>
            </a:pPr>
            <a:r>
              <a:rPr sz="3600" b="1" spc="-150" dirty="0">
                <a:latin typeface="Arial" pitchFamily="34" charset="0"/>
                <a:cs typeface="Arial" pitchFamily="34" charset="0"/>
              </a:rPr>
              <a:t>Problem</a:t>
            </a:r>
          </a:p>
        </p:txBody>
      </p:sp>
    </p:spTree>
    <p:extLst>
      <p:ext uri="{BB962C8B-B14F-4D97-AF65-F5344CB8AC3E}">
        <p14:creationId xmlns:p14="http://schemas.microsoft.com/office/powerpoint/2010/main" val="324633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2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36" name="object 3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37" name="object 3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3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38" name="object 3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39" name="object 3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40" name="object 4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175002" y="1785620"/>
            <a:ext cx="4545481" cy="214427"/>
          </a:xfrm>
          <a:prstGeom prst="rect">
            <a:avLst/>
          </a:prstGeom>
        </p:spPr>
        <p:txBody>
          <a:bodyPr vert="horz" wrap="none" lIns="0" tIns="0" rIns="0" bIns="0" rtlCol="0">
            <a:spAutoFit/>
          </a:bodyPr>
          <a:lstStyle/>
          <a:p>
            <a:pPr marL="0">
              <a:lnSpc>
                <a:spcPct val="100000"/>
              </a:lnSpc>
            </a:pPr>
            <a:r>
              <a:rPr sz="1800" spc="10" dirty="0">
                <a:latin typeface="Arial"/>
                <a:cs typeface="Arial"/>
              </a:rPr>
              <a:t>“If you can’t measure it you can’t improve it”.</a:t>
            </a:r>
            <a:endParaRPr sz="1800">
              <a:latin typeface="Arial"/>
              <a:cs typeface="Arial"/>
            </a:endParaRPr>
          </a:p>
        </p:txBody>
      </p:sp>
      <p:sp>
        <p:nvSpPr>
          <p:cNvPr id="4" name="text 1"/>
          <p:cNvSpPr txBox="1"/>
          <p:nvPr/>
        </p:nvSpPr>
        <p:spPr>
          <a:xfrm>
            <a:off x="394716" y="2334513"/>
            <a:ext cx="8111540" cy="214427"/>
          </a:xfrm>
          <a:prstGeom prst="rect">
            <a:avLst/>
          </a:prstGeom>
        </p:spPr>
        <p:txBody>
          <a:bodyPr vert="horz" wrap="none" lIns="0" tIns="0" rIns="0" bIns="0" rtlCol="0">
            <a:spAutoFit/>
          </a:bodyPr>
          <a:lstStyle/>
          <a:p>
            <a:pPr marL="0">
              <a:lnSpc>
                <a:spcPct val="100000"/>
              </a:lnSpc>
            </a:pPr>
            <a:r>
              <a:rPr sz="1800" spc="10" dirty="0">
                <a:latin typeface="Arial"/>
                <a:cs typeface="Arial"/>
              </a:rPr>
              <a:t>If you want to control something it should be observable, and in order to</a:t>
            </a:r>
            <a:endParaRPr sz="1800">
              <a:latin typeface="Arial"/>
              <a:cs typeface="Arial"/>
            </a:endParaRPr>
          </a:p>
        </p:txBody>
      </p:sp>
      <p:sp>
        <p:nvSpPr>
          <p:cNvPr id="5" name="text 1"/>
          <p:cNvSpPr txBox="1"/>
          <p:nvPr/>
        </p:nvSpPr>
        <p:spPr>
          <a:xfrm>
            <a:off x="394716" y="2608834"/>
            <a:ext cx="8109332" cy="214426"/>
          </a:xfrm>
          <a:prstGeom prst="rect">
            <a:avLst/>
          </a:prstGeom>
        </p:spPr>
        <p:txBody>
          <a:bodyPr vert="horz" wrap="none" lIns="0" tIns="0" rIns="0" bIns="0" rtlCol="0">
            <a:spAutoFit/>
          </a:bodyPr>
          <a:lstStyle/>
          <a:p>
            <a:pPr marL="0">
              <a:lnSpc>
                <a:spcPct val="100000"/>
              </a:lnSpc>
            </a:pPr>
            <a:r>
              <a:rPr sz="1800" spc="10" dirty="0">
                <a:latin typeface="Arial"/>
                <a:cs typeface="Arial"/>
              </a:rPr>
              <a:t>achieve success, it is essential to define what is considered success: Maybe</a:t>
            </a:r>
            <a:endParaRPr sz="1800">
              <a:latin typeface="Arial"/>
              <a:cs typeface="Arial"/>
            </a:endParaRPr>
          </a:p>
        </p:txBody>
      </p:sp>
      <p:sp>
        <p:nvSpPr>
          <p:cNvPr id="6" name="text 1"/>
          <p:cNvSpPr txBox="1"/>
          <p:nvPr/>
        </p:nvSpPr>
        <p:spPr>
          <a:xfrm>
            <a:off x="394716" y="2883153"/>
            <a:ext cx="4813579" cy="214427"/>
          </a:xfrm>
          <a:prstGeom prst="rect">
            <a:avLst/>
          </a:prstGeom>
        </p:spPr>
        <p:txBody>
          <a:bodyPr vert="horz" wrap="none" lIns="0" tIns="0" rIns="0" bIns="0" rtlCol="0">
            <a:spAutoFit/>
          </a:bodyPr>
          <a:lstStyle/>
          <a:p>
            <a:pPr marL="0">
              <a:lnSpc>
                <a:spcPct val="100000"/>
              </a:lnSpc>
            </a:pPr>
            <a:r>
              <a:rPr sz="1800" spc="10" dirty="0">
                <a:latin typeface="Arial"/>
                <a:cs typeface="Arial"/>
              </a:rPr>
              <a:t>precision? accuracy? Customer-retention rate?</a:t>
            </a:r>
            <a:endParaRPr sz="1800">
              <a:latin typeface="Arial"/>
              <a:cs typeface="Arial"/>
            </a:endParaRPr>
          </a:p>
        </p:txBody>
      </p:sp>
      <p:sp>
        <p:nvSpPr>
          <p:cNvPr id="7" name="text 1"/>
          <p:cNvSpPr txBox="1"/>
          <p:nvPr/>
        </p:nvSpPr>
        <p:spPr>
          <a:xfrm>
            <a:off x="394716" y="3431518"/>
            <a:ext cx="8112811" cy="214712"/>
          </a:xfrm>
          <a:prstGeom prst="rect">
            <a:avLst/>
          </a:prstGeom>
        </p:spPr>
        <p:txBody>
          <a:bodyPr vert="horz" wrap="none" lIns="0" tIns="0" rIns="0" bIns="0" rtlCol="0">
            <a:spAutoFit/>
          </a:bodyPr>
          <a:lstStyle/>
          <a:p>
            <a:pPr marL="0">
              <a:lnSpc>
                <a:spcPct val="100000"/>
              </a:lnSpc>
            </a:pPr>
            <a:r>
              <a:rPr sz="1800" spc="10" dirty="0">
                <a:latin typeface="Arial"/>
                <a:cs typeface="Arial"/>
              </a:rPr>
              <a:t>This measure should be directly aligned with the higher level goals of the</a:t>
            </a:r>
            <a:endParaRPr sz="1800" dirty="0">
              <a:latin typeface="Arial"/>
              <a:cs typeface="Arial"/>
            </a:endParaRPr>
          </a:p>
        </p:txBody>
      </p:sp>
      <p:sp>
        <p:nvSpPr>
          <p:cNvPr id="8" name="text 1"/>
          <p:cNvSpPr txBox="1"/>
          <p:nvPr/>
        </p:nvSpPr>
        <p:spPr>
          <a:xfrm>
            <a:off x="394716" y="3706495"/>
            <a:ext cx="8109636" cy="214427"/>
          </a:xfrm>
          <a:prstGeom prst="rect">
            <a:avLst/>
          </a:prstGeom>
        </p:spPr>
        <p:txBody>
          <a:bodyPr vert="horz" wrap="none" lIns="0" tIns="0" rIns="0" bIns="0" rtlCol="0">
            <a:spAutoFit/>
          </a:bodyPr>
          <a:lstStyle/>
          <a:p>
            <a:pPr marL="0">
              <a:lnSpc>
                <a:spcPct val="100000"/>
              </a:lnSpc>
            </a:pPr>
            <a:r>
              <a:rPr sz="1800" spc="10" dirty="0">
                <a:latin typeface="Arial"/>
                <a:cs typeface="Arial"/>
              </a:rPr>
              <a:t>business at hand. And it is also directly related with the kind of problem we are</a:t>
            </a:r>
            <a:endParaRPr sz="1800" dirty="0">
              <a:latin typeface="Arial"/>
              <a:cs typeface="Arial"/>
            </a:endParaRPr>
          </a:p>
        </p:txBody>
      </p:sp>
      <p:sp>
        <p:nvSpPr>
          <p:cNvPr id="9" name="text 1"/>
          <p:cNvSpPr txBox="1"/>
          <p:nvPr/>
        </p:nvSpPr>
        <p:spPr>
          <a:xfrm>
            <a:off x="394716" y="3980815"/>
            <a:ext cx="735177" cy="214426"/>
          </a:xfrm>
          <a:prstGeom prst="rect">
            <a:avLst/>
          </a:prstGeom>
        </p:spPr>
        <p:txBody>
          <a:bodyPr vert="horz" wrap="none" lIns="0" tIns="0" rIns="0" bIns="0" rtlCol="0">
            <a:spAutoFit/>
          </a:bodyPr>
          <a:lstStyle/>
          <a:p>
            <a:pPr marL="0">
              <a:lnSpc>
                <a:spcPct val="100000"/>
              </a:lnSpc>
            </a:pPr>
            <a:r>
              <a:rPr sz="1800" spc="10" dirty="0">
                <a:latin typeface="Arial"/>
                <a:cs typeface="Arial"/>
              </a:rPr>
              <a:t>facing:</a:t>
            </a:r>
            <a:endParaRPr sz="1800">
              <a:latin typeface="Arial"/>
              <a:cs typeface="Arial"/>
            </a:endParaRPr>
          </a:p>
        </p:txBody>
      </p:sp>
      <p:sp>
        <p:nvSpPr>
          <p:cNvPr id="10" name="text 1"/>
          <p:cNvSpPr txBox="1"/>
          <p:nvPr/>
        </p:nvSpPr>
        <p:spPr>
          <a:xfrm>
            <a:off x="394716" y="4529455"/>
            <a:ext cx="143560" cy="214427"/>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11" name="text 1"/>
          <p:cNvSpPr txBox="1"/>
          <p:nvPr/>
        </p:nvSpPr>
        <p:spPr>
          <a:xfrm>
            <a:off x="681228" y="4529455"/>
            <a:ext cx="7822591" cy="214427"/>
          </a:xfrm>
          <a:prstGeom prst="rect">
            <a:avLst/>
          </a:prstGeom>
        </p:spPr>
        <p:txBody>
          <a:bodyPr vert="horz" wrap="none" lIns="0" tIns="0" rIns="0" bIns="0" rtlCol="0">
            <a:spAutoFit/>
          </a:bodyPr>
          <a:lstStyle/>
          <a:p>
            <a:pPr marL="0">
              <a:lnSpc>
                <a:spcPct val="100000"/>
              </a:lnSpc>
            </a:pPr>
            <a:r>
              <a:rPr sz="1800" spc="10" dirty="0">
                <a:latin typeface="Arial"/>
                <a:cs typeface="Arial"/>
              </a:rPr>
              <a:t>Regression problems use certain evaluation metrics such as mean squared</a:t>
            </a:r>
            <a:endParaRPr sz="1800">
              <a:latin typeface="Arial"/>
              <a:cs typeface="Arial"/>
            </a:endParaRPr>
          </a:p>
        </p:txBody>
      </p:sp>
      <p:sp>
        <p:nvSpPr>
          <p:cNvPr id="12" name="text 1"/>
          <p:cNvSpPr txBox="1"/>
          <p:nvPr/>
        </p:nvSpPr>
        <p:spPr>
          <a:xfrm>
            <a:off x="681228" y="4803499"/>
            <a:ext cx="1320816" cy="214713"/>
          </a:xfrm>
          <a:prstGeom prst="rect">
            <a:avLst/>
          </a:prstGeom>
        </p:spPr>
        <p:txBody>
          <a:bodyPr vert="horz" wrap="none" lIns="0" tIns="0" rIns="0" bIns="0" rtlCol="0">
            <a:spAutoFit/>
          </a:bodyPr>
          <a:lstStyle/>
          <a:p>
            <a:pPr marL="0">
              <a:lnSpc>
                <a:spcPct val="100000"/>
              </a:lnSpc>
            </a:pPr>
            <a:r>
              <a:rPr sz="1800" spc="10" dirty="0">
                <a:latin typeface="Arial"/>
                <a:cs typeface="Arial"/>
              </a:rPr>
              <a:t>error (MSE).</a:t>
            </a:r>
            <a:endParaRPr sz="1800" dirty="0">
              <a:latin typeface="Arial"/>
              <a:cs typeface="Arial"/>
            </a:endParaRPr>
          </a:p>
        </p:txBody>
      </p:sp>
      <p:sp>
        <p:nvSpPr>
          <p:cNvPr id="13" name="text 1"/>
          <p:cNvSpPr txBox="1"/>
          <p:nvPr/>
        </p:nvSpPr>
        <p:spPr>
          <a:xfrm>
            <a:off x="394716" y="5078349"/>
            <a:ext cx="143560" cy="214426"/>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14" name="text 1"/>
          <p:cNvSpPr txBox="1"/>
          <p:nvPr/>
        </p:nvSpPr>
        <p:spPr>
          <a:xfrm>
            <a:off x="681228" y="5078349"/>
            <a:ext cx="7822896" cy="214426"/>
          </a:xfrm>
          <a:prstGeom prst="rect">
            <a:avLst/>
          </a:prstGeom>
        </p:spPr>
        <p:txBody>
          <a:bodyPr vert="horz" wrap="none" lIns="0" tIns="0" rIns="0" bIns="0" rtlCol="0">
            <a:spAutoFit/>
          </a:bodyPr>
          <a:lstStyle/>
          <a:p>
            <a:pPr marL="0">
              <a:lnSpc>
                <a:spcPct val="100000"/>
              </a:lnSpc>
            </a:pPr>
            <a:r>
              <a:rPr sz="1800" spc="10" dirty="0">
                <a:latin typeface="Arial"/>
                <a:cs typeface="Arial"/>
              </a:rPr>
              <a:t>Classification problems use evaluation metrics as precision, accuracy and</a:t>
            </a:r>
            <a:endParaRPr sz="1800" dirty="0">
              <a:latin typeface="Arial"/>
              <a:cs typeface="Arial"/>
            </a:endParaRPr>
          </a:p>
        </p:txBody>
      </p:sp>
      <p:sp>
        <p:nvSpPr>
          <p:cNvPr id="15" name="text 1"/>
          <p:cNvSpPr txBox="1"/>
          <p:nvPr/>
        </p:nvSpPr>
        <p:spPr>
          <a:xfrm>
            <a:off x="681228" y="5352669"/>
            <a:ext cx="671169" cy="214427"/>
          </a:xfrm>
          <a:prstGeom prst="rect">
            <a:avLst/>
          </a:prstGeom>
        </p:spPr>
        <p:txBody>
          <a:bodyPr vert="horz" wrap="none" lIns="0" tIns="0" rIns="0" bIns="0" rtlCol="0">
            <a:spAutoFit/>
          </a:bodyPr>
          <a:lstStyle/>
          <a:p>
            <a:pPr marL="0">
              <a:lnSpc>
                <a:spcPct val="100000"/>
              </a:lnSpc>
            </a:pPr>
            <a:r>
              <a:rPr sz="1800" spc="10" dirty="0">
                <a:latin typeface="Arial"/>
                <a:cs typeface="Arial"/>
              </a:rPr>
              <a:t>recall.</a:t>
            </a:r>
            <a:endParaRPr sz="1800">
              <a:latin typeface="Arial"/>
              <a:cs typeface="Arial"/>
            </a:endParaRPr>
          </a:p>
        </p:txBody>
      </p:sp>
      <p:sp>
        <p:nvSpPr>
          <p:cNvPr id="16" name="text 1"/>
          <p:cNvSpPr txBox="1"/>
          <p:nvPr/>
        </p:nvSpPr>
        <p:spPr>
          <a:xfrm>
            <a:off x="8625205" y="6324143"/>
            <a:ext cx="102920" cy="202996"/>
          </a:xfrm>
          <a:prstGeom prst="rect">
            <a:avLst/>
          </a:prstGeom>
        </p:spPr>
        <p:txBody>
          <a:bodyPr vert="horz" wrap="none" lIns="0" tIns="0" rIns="0" bIns="0" rtlCol="0">
            <a:spAutoFit/>
          </a:bodyPr>
          <a:lstStyle/>
          <a:p>
            <a:pPr marL="0">
              <a:lnSpc>
                <a:spcPct val="100000"/>
              </a:lnSpc>
            </a:pPr>
            <a:r>
              <a:rPr sz="1389" b="1" spc="10" dirty="0">
                <a:latin typeface="Calibri"/>
                <a:cs typeface="Calibri"/>
              </a:rPr>
              <a:t>8</a:t>
            </a:r>
            <a:endParaRPr sz="1300">
              <a:latin typeface="Calibri"/>
              <a:cs typeface="Calibri"/>
            </a:endParaRPr>
          </a:p>
        </p:txBody>
      </p:sp>
      <p:sp>
        <p:nvSpPr>
          <p:cNvPr id="17" name="text 1"/>
          <p:cNvSpPr txBox="1"/>
          <p:nvPr/>
        </p:nvSpPr>
        <p:spPr>
          <a:xfrm>
            <a:off x="466496" y="581645"/>
            <a:ext cx="6123471" cy="461665"/>
          </a:xfrm>
          <a:prstGeom prst="rect">
            <a:avLst/>
          </a:prstGeom>
        </p:spPr>
        <p:txBody>
          <a:bodyPr vert="horz" wrap="none" lIns="0" tIns="0" rIns="0" bIns="0" rtlCol="0">
            <a:spAutoFit/>
          </a:bodyPr>
          <a:lstStyle/>
          <a:p>
            <a:pPr indent="-342900">
              <a:lnSpc>
                <a:spcPts val="3600"/>
              </a:lnSpc>
            </a:pPr>
            <a:r>
              <a:rPr sz="3600" b="1" spc="-150" dirty="0">
                <a:latin typeface="Arial" pitchFamily="34" charset="0"/>
                <a:cs typeface="Arial" pitchFamily="34" charset="0"/>
              </a:rPr>
              <a:t>Choose a Measure of</a:t>
            </a:r>
            <a:r>
              <a:rPr lang="en-US" sz="3600" b="1" spc="-150" dirty="0">
                <a:latin typeface="Arial" pitchFamily="34" charset="0"/>
                <a:cs typeface="Arial" pitchFamily="34" charset="0"/>
              </a:rPr>
              <a:t> Success</a:t>
            </a:r>
          </a:p>
        </p:txBody>
      </p:sp>
    </p:spTree>
    <p:extLst>
      <p:ext uri="{BB962C8B-B14F-4D97-AF65-F5344CB8AC3E}">
        <p14:creationId xmlns:p14="http://schemas.microsoft.com/office/powerpoint/2010/main" val="2208212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32"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41" name="object 4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42" name="object 4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3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43" name="object 4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44" name="object 4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45" name="object 4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394716" y="1511300"/>
            <a:ext cx="4138377" cy="276999"/>
          </a:xfrm>
          <a:prstGeom prst="rect">
            <a:avLst/>
          </a:prstGeom>
        </p:spPr>
        <p:txBody>
          <a:bodyPr vert="horz" wrap="none" lIns="0" tIns="0" rIns="0" bIns="0" rtlCol="0">
            <a:spAutoFit/>
          </a:bodyPr>
          <a:lstStyle/>
          <a:p>
            <a:pPr marL="0">
              <a:lnSpc>
                <a:spcPct val="100000"/>
              </a:lnSpc>
            </a:pPr>
            <a:r>
              <a:rPr sz="1800" b="1" spc="10" dirty="0">
                <a:latin typeface="Arial"/>
                <a:cs typeface="Arial"/>
              </a:rPr>
              <a:t>Maintaining a </a:t>
            </a:r>
            <a:r>
              <a:rPr sz="1800" b="1" u="sng" spc="10" dirty="0">
                <a:latin typeface="Arial"/>
                <a:cs typeface="Arial"/>
              </a:rPr>
              <a:t>Hold Out Validation Set</a:t>
            </a:r>
            <a:endParaRPr sz="1800" u="sng" dirty="0">
              <a:latin typeface="Arial"/>
              <a:cs typeface="Arial"/>
            </a:endParaRPr>
          </a:p>
        </p:txBody>
      </p:sp>
      <p:sp>
        <p:nvSpPr>
          <p:cNvPr id="4" name="text 1"/>
          <p:cNvSpPr txBox="1"/>
          <p:nvPr/>
        </p:nvSpPr>
        <p:spPr>
          <a:xfrm>
            <a:off x="394716" y="1785620"/>
            <a:ext cx="7926680" cy="214427"/>
          </a:xfrm>
          <a:prstGeom prst="rect">
            <a:avLst/>
          </a:prstGeom>
        </p:spPr>
        <p:txBody>
          <a:bodyPr vert="horz" wrap="none" lIns="0" tIns="0" rIns="0" bIns="0" rtlCol="0">
            <a:spAutoFit/>
          </a:bodyPr>
          <a:lstStyle/>
          <a:p>
            <a:pPr marL="0">
              <a:lnSpc>
                <a:spcPct val="100000"/>
              </a:lnSpc>
            </a:pPr>
            <a:r>
              <a:rPr sz="1800" spc="10" dirty="0">
                <a:latin typeface="Arial"/>
                <a:cs typeface="Arial"/>
              </a:rPr>
              <a:t>This method consists on setting apart some portion of the data as the test set.</a:t>
            </a:r>
            <a:endParaRPr sz="1800">
              <a:latin typeface="Arial"/>
              <a:cs typeface="Arial"/>
            </a:endParaRPr>
          </a:p>
        </p:txBody>
      </p:sp>
      <p:sp>
        <p:nvSpPr>
          <p:cNvPr id="5" name="text 1"/>
          <p:cNvSpPr txBox="1"/>
          <p:nvPr/>
        </p:nvSpPr>
        <p:spPr>
          <a:xfrm>
            <a:off x="394716" y="2060194"/>
            <a:ext cx="8109788" cy="214427"/>
          </a:xfrm>
          <a:prstGeom prst="rect">
            <a:avLst/>
          </a:prstGeom>
        </p:spPr>
        <p:txBody>
          <a:bodyPr vert="horz" wrap="none" lIns="0" tIns="0" rIns="0" bIns="0" rtlCol="0">
            <a:spAutoFit/>
          </a:bodyPr>
          <a:lstStyle/>
          <a:p>
            <a:pPr marL="0">
              <a:lnSpc>
                <a:spcPct val="100000"/>
              </a:lnSpc>
            </a:pPr>
            <a:r>
              <a:rPr sz="1800" spc="10" dirty="0">
                <a:latin typeface="Arial"/>
                <a:cs typeface="Arial"/>
              </a:rPr>
              <a:t>The process would be to train the model with the remaining fraction of the data,</a:t>
            </a:r>
            <a:endParaRPr sz="1800">
              <a:latin typeface="Arial"/>
              <a:cs typeface="Arial"/>
            </a:endParaRPr>
          </a:p>
        </p:txBody>
      </p:sp>
      <p:sp>
        <p:nvSpPr>
          <p:cNvPr id="6" name="text 1"/>
          <p:cNvSpPr txBox="1"/>
          <p:nvPr/>
        </p:nvSpPr>
        <p:spPr>
          <a:xfrm>
            <a:off x="394716" y="2334513"/>
            <a:ext cx="8110017" cy="214427"/>
          </a:xfrm>
          <a:prstGeom prst="rect">
            <a:avLst/>
          </a:prstGeom>
        </p:spPr>
        <p:txBody>
          <a:bodyPr vert="horz" wrap="none" lIns="0" tIns="0" rIns="0" bIns="0" rtlCol="0">
            <a:spAutoFit/>
          </a:bodyPr>
          <a:lstStyle/>
          <a:p>
            <a:pPr marL="0">
              <a:lnSpc>
                <a:spcPct val="100000"/>
              </a:lnSpc>
            </a:pPr>
            <a:r>
              <a:rPr sz="1800" spc="10" dirty="0">
                <a:latin typeface="Arial"/>
                <a:cs typeface="Arial"/>
              </a:rPr>
              <a:t>tuning  its  parameters  with  the  validation  set  and  finally  evaluating  its</a:t>
            </a:r>
            <a:endParaRPr sz="1800">
              <a:latin typeface="Arial"/>
              <a:cs typeface="Arial"/>
            </a:endParaRPr>
          </a:p>
        </p:txBody>
      </p:sp>
      <p:sp>
        <p:nvSpPr>
          <p:cNvPr id="7" name="text 1"/>
          <p:cNvSpPr txBox="1"/>
          <p:nvPr/>
        </p:nvSpPr>
        <p:spPr>
          <a:xfrm>
            <a:off x="394716" y="2608834"/>
            <a:ext cx="2908655" cy="214426"/>
          </a:xfrm>
          <a:prstGeom prst="rect">
            <a:avLst/>
          </a:prstGeom>
        </p:spPr>
        <p:txBody>
          <a:bodyPr vert="horz" wrap="none" lIns="0" tIns="0" rIns="0" bIns="0" rtlCol="0">
            <a:spAutoFit/>
          </a:bodyPr>
          <a:lstStyle/>
          <a:p>
            <a:pPr marL="0">
              <a:lnSpc>
                <a:spcPct val="100000"/>
              </a:lnSpc>
            </a:pPr>
            <a:r>
              <a:rPr sz="1800" spc="10" dirty="0">
                <a:latin typeface="Arial"/>
                <a:cs typeface="Arial"/>
              </a:rPr>
              <a:t>performance on the test set.</a:t>
            </a:r>
            <a:endParaRPr sz="1800">
              <a:latin typeface="Arial"/>
              <a:cs typeface="Arial"/>
            </a:endParaRPr>
          </a:p>
        </p:txBody>
      </p:sp>
      <p:sp>
        <p:nvSpPr>
          <p:cNvPr id="8" name="text 1"/>
          <p:cNvSpPr txBox="1"/>
          <p:nvPr/>
        </p:nvSpPr>
        <p:spPr>
          <a:xfrm>
            <a:off x="394716" y="2883153"/>
            <a:ext cx="8110703" cy="214427"/>
          </a:xfrm>
          <a:prstGeom prst="rect">
            <a:avLst/>
          </a:prstGeom>
        </p:spPr>
        <p:txBody>
          <a:bodyPr vert="horz" wrap="none" lIns="0" tIns="0" rIns="0" bIns="0" rtlCol="0">
            <a:spAutoFit/>
          </a:bodyPr>
          <a:lstStyle/>
          <a:p>
            <a:pPr marL="0">
              <a:lnSpc>
                <a:spcPct val="100000"/>
              </a:lnSpc>
            </a:pPr>
            <a:r>
              <a:rPr sz="1800" spc="10" dirty="0">
                <a:latin typeface="Arial"/>
                <a:cs typeface="Arial"/>
              </a:rPr>
              <a:t>The reason to split data in three parts is to avoid information leaks. The main</a:t>
            </a:r>
            <a:endParaRPr sz="1800" dirty="0">
              <a:latin typeface="Arial"/>
              <a:cs typeface="Arial"/>
            </a:endParaRPr>
          </a:p>
        </p:txBody>
      </p:sp>
      <p:sp>
        <p:nvSpPr>
          <p:cNvPr id="9" name="text 1"/>
          <p:cNvSpPr txBox="1"/>
          <p:nvPr/>
        </p:nvSpPr>
        <p:spPr>
          <a:xfrm>
            <a:off x="394716" y="3157474"/>
            <a:ext cx="8113064" cy="214426"/>
          </a:xfrm>
          <a:prstGeom prst="rect">
            <a:avLst/>
          </a:prstGeom>
        </p:spPr>
        <p:txBody>
          <a:bodyPr vert="horz" wrap="none" lIns="0" tIns="0" rIns="0" bIns="0" rtlCol="0">
            <a:spAutoFit/>
          </a:bodyPr>
          <a:lstStyle/>
          <a:p>
            <a:pPr marL="0">
              <a:lnSpc>
                <a:spcPct val="100000"/>
              </a:lnSpc>
            </a:pPr>
            <a:r>
              <a:rPr sz="1800" spc="10" dirty="0">
                <a:latin typeface="Arial"/>
                <a:cs typeface="Arial"/>
              </a:rPr>
              <a:t>inconvenient of this method is that if there is little data available, the validation</a:t>
            </a:r>
            <a:endParaRPr sz="1800">
              <a:latin typeface="Arial"/>
              <a:cs typeface="Arial"/>
            </a:endParaRPr>
          </a:p>
        </p:txBody>
      </p:sp>
      <p:sp>
        <p:nvSpPr>
          <p:cNvPr id="10" name="text 1"/>
          <p:cNvSpPr txBox="1"/>
          <p:nvPr/>
        </p:nvSpPr>
        <p:spPr>
          <a:xfrm>
            <a:off x="394716" y="3431518"/>
            <a:ext cx="8108365" cy="214712"/>
          </a:xfrm>
          <a:prstGeom prst="rect">
            <a:avLst/>
          </a:prstGeom>
        </p:spPr>
        <p:txBody>
          <a:bodyPr vert="horz" wrap="none" lIns="0" tIns="0" rIns="0" bIns="0" rtlCol="0">
            <a:spAutoFit/>
          </a:bodyPr>
          <a:lstStyle/>
          <a:p>
            <a:pPr marL="0">
              <a:lnSpc>
                <a:spcPct val="100000"/>
              </a:lnSpc>
            </a:pPr>
            <a:r>
              <a:rPr sz="1800" spc="10" dirty="0">
                <a:latin typeface="Arial"/>
                <a:cs typeface="Arial"/>
              </a:rPr>
              <a:t>and test sets will contain so few samples that the tuning and evaluation</a:t>
            </a:r>
            <a:endParaRPr sz="1800">
              <a:latin typeface="Arial"/>
              <a:cs typeface="Arial"/>
            </a:endParaRPr>
          </a:p>
        </p:txBody>
      </p:sp>
      <p:sp>
        <p:nvSpPr>
          <p:cNvPr id="11" name="text 1"/>
          <p:cNvSpPr txBox="1"/>
          <p:nvPr/>
        </p:nvSpPr>
        <p:spPr>
          <a:xfrm>
            <a:off x="394716" y="3706495"/>
            <a:ext cx="4478756" cy="214427"/>
          </a:xfrm>
          <a:prstGeom prst="rect">
            <a:avLst/>
          </a:prstGeom>
        </p:spPr>
        <p:txBody>
          <a:bodyPr vert="horz" wrap="none" lIns="0" tIns="0" rIns="0" bIns="0" rtlCol="0">
            <a:spAutoFit/>
          </a:bodyPr>
          <a:lstStyle/>
          <a:p>
            <a:pPr marL="0">
              <a:lnSpc>
                <a:spcPct val="100000"/>
              </a:lnSpc>
            </a:pPr>
            <a:r>
              <a:rPr sz="1800" spc="10" dirty="0">
                <a:latin typeface="Arial"/>
                <a:cs typeface="Arial"/>
              </a:rPr>
              <a:t>processes of the model will not be effective.</a:t>
            </a:r>
            <a:endParaRPr sz="1800" dirty="0">
              <a:latin typeface="Arial"/>
              <a:cs typeface="Arial"/>
            </a:endParaRPr>
          </a:p>
        </p:txBody>
      </p:sp>
      <p:sp>
        <p:nvSpPr>
          <p:cNvPr id="12" name="text 1"/>
          <p:cNvSpPr txBox="1"/>
          <p:nvPr/>
        </p:nvSpPr>
        <p:spPr>
          <a:xfrm>
            <a:off x="8625205" y="6324143"/>
            <a:ext cx="102920" cy="202996"/>
          </a:xfrm>
          <a:prstGeom prst="rect">
            <a:avLst/>
          </a:prstGeom>
        </p:spPr>
        <p:txBody>
          <a:bodyPr vert="horz" wrap="none" lIns="0" tIns="0" rIns="0" bIns="0" rtlCol="0">
            <a:spAutoFit/>
          </a:bodyPr>
          <a:lstStyle/>
          <a:p>
            <a:pPr marL="0">
              <a:lnSpc>
                <a:spcPct val="100000"/>
              </a:lnSpc>
            </a:pPr>
            <a:r>
              <a:rPr sz="1389" b="1" spc="10" dirty="0">
                <a:latin typeface="Calibri"/>
                <a:cs typeface="Calibri"/>
              </a:rPr>
              <a:t>9</a:t>
            </a:r>
            <a:endParaRPr sz="1300">
              <a:latin typeface="Calibri"/>
              <a:cs typeface="Calibri"/>
            </a:endParaRPr>
          </a:p>
        </p:txBody>
      </p:sp>
      <p:sp>
        <p:nvSpPr>
          <p:cNvPr id="13" name="text 1"/>
          <p:cNvSpPr txBox="1"/>
          <p:nvPr/>
        </p:nvSpPr>
        <p:spPr>
          <a:xfrm>
            <a:off x="396893" y="466716"/>
            <a:ext cx="6572312" cy="461665"/>
          </a:xfrm>
          <a:prstGeom prst="rect">
            <a:avLst/>
          </a:prstGeom>
        </p:spPr>
        <p:txBody>
          <a:bodyPr vert="horz" wrap="none" lIns="0" tIns="0" rIns="0" bIns="0" rtlCol="0">
            <a:spAutoFit/>
          </a:bodyPr>
          <a:lstStyle/>
          <a:p>
            <a:pPr indent="-342900">
              <a:lnSpc>
                <a:spcPts val="3600"/>
              </a:lnSpc>
            </a:pPr>
            <a:r>
              <a:rPr sz="3600" b="1" spc="-150" dirty="0">
                <a:latin typeface="Arial" pitchFamily="34" charset="0"/>
                <a:cs typeface="Arial" pitchFamily="34" charset="0"/>
              </a:rPr>
              <a:t>Setting an Evaluation</a:t>
            </a:r>
            <a:r>
              <a:rPr lang="en-US" sz="3600" b="1" spc="-150" dirty="0">
                <a:latin typeface="Arial" pitchFamily="34" charset="0"/>
                <a:cs typeface="Arial" pitchFamily="34" charset="0"/>
              </a:rPr>
              <a:t> Protocol 1/</a:t>
            </a:r>
          </a:p>
        </p:txBody>
      </p:sp>
      <p:pic>
        <p:nvPicPr>
          <p:cNvPr id="3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336" y="3726413"/>
            <a:ext cx="3848100" cy="2160984"/>
          </a:xfrm>
          <a:prstGeom prst="rect">
            <a:avLst/>
          </a:prstGeom>
        </p:spPr>
      </p:pic>
      <p:sp>
        <p:nvSpPr>
          <p:cNvPr id="14" name="Rectangle 13"/>
          <p:cNvSpPr/>
          <p:nvPr/>
        </p:nvSpPr>
        <p:spPr>
          <a:xfrm>
            <a:off x="301472" y="4439842"/>
            <a:ext cx="4572000" cy="1815882"/>
          </a:xfrm>
          <a:prstGeom prst="rect">
            <a:avLst/>
          </a:prstGeom>
        </p:spPr>
        <p:txBody>
          <a:bodyPr>
            <a:spAutoFit/>
          </a:bodyPr>
          <a:lstStyle/>
          <a:p>
            <a:r>
              <a:rPr lang="en-US" sz="1400" b="1" dirty="0">
                <a:solidFill>
                  <a:srgbClr val="292929"/>
                </a:solidFill>
                <a:latin typeface="medium-content-serif-font"/>
              </a:rPr>
              <a:t>This is a simple kind of cross validation technique, also known as the holdout method</a:t>
            </a:r>
            <a:r>
              <a:rPr lang="en-US" sz="1400" dirty="0">
                <a:solidFill>
                  <a:srgbClr val="292929"/>
                </a:solidFill>
                <a:latin typeface="medium-content-serif-font"/>
              </a:rPr>
              <a:t>. Although this method doesn’t take any overhead to compute and is better than traditional validation, </a:t>
            </a:r>
            <a:r>
              <a:rPr lang="en-US" sz="1400" b="1" i="1" dirty="0">
                <a:solidFill>
                  <a:srgbClr val="292929"/>
                </a:solidFill>
                <a:latin typeface="medium-content-serif-font"/>
              </a:rPr>
              <a:t>it still suffers from issues of high variance</a:t>
            </a:r>
            <a:r>
              <a:rPr lang="en-US" sz="1400" dirty="0">
                <a:solidFill>
                  <a:srgbClr val="292929"/>
                </a:solidFill>
                <a:latin typeface="medium-content-serif-font"/>
              </a:rPr>
              <a:t>. </a:t>
            </a:r>
            <a:r>
              <a:rPr lang="en-US" sz="1400" b="1" i="1" dirty="0">
                <a:solidFill>
                  <a:srgbClr val="292929"/>
                </a:solidFill>
                <a:latin typeface="medium-content-serif-font"/>
              </a:rPr>
              <a:t>This is because it is not certain which data points will end up in the validation set and the result might be entirely different for different sets.</a:t>
            </a:r>
            <a:endParaRPr lang="en-US" sz="1400" dirty="0"/>
          </a:p>
        </p:txBody>
      </p:sp>
      <p:sp>
        <p:nvSpPr>
          <p:cNvPr id="15" name="TextBox 14"/>
          <p:cNvSpPr txBox="1"/>
          <p:nvPr/>
        </p:nvSpPr>
        <p:spPr>
          <a:xfrm>
            <a:off x="5278330" y="5928106"/>
            <a:ext cx="192832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solidFill>
                  <a:srgbClr val="C00000"/>
                </a:solidFill>
              </a:rPr>
              <a:t>Reduce Bias Error</a:t>
            </a:r>
          </a:p>
        </p:txBody>
      </p:sp>
      <p:sp>
        <p:nvSpPr>
          <p:cNvPr id="25" name="TextBox 24"/>
          <p:cNvSpPr txBox="1"/>
          <p:nvPr/>
        </p:nvSpPr>
        <p:spPr>
          <a:xfrm>
            <a:off x="7372857" y="5904438"/>
            <a:ext cx="1645766"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solidFill>
                  <a:srgbClr val="C00000"/>
                </a:solidFill>
              </a:rPr>
              <a:t>Reduce Variance Error</a:t>
            </a:r>
          </a:p>
        </p:txBody>
      </p:sp>
    </p:spTree>
    <p:extLst>
      <p:ext uri="{BB962C8B-B14F-4D97-AF65-F5344CB8AC3E}">
        <p14:creationId xmlns:p14="http://schemas.microsoft.com/office/powerpoint/2010/main" val="4238002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36"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46" name="object 4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47" name="object 4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3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48" name="object 4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49" name="object 4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50" name="object 5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394716" y="1511300"/>
            <a:ext cx="2800831" cy="276999"/>
          </a:xfrm>
          <a:prstGeom prst="rect">
            <a:avLst/>
          </a:prstGeom>
        </p:spPr>
        <p:txBody>
          <a:bodyPr vert="horz" wrap="none" lIns="0" tIns="0" rIns="0" bIns="0" rtlCol="0">
            <a:spAutoFit/>
          </a:bodyPr>
          <a:lstStyle/>
          <a:p>
            <a:pPr marL="0">
              <a:lnSpc>
                <a:spcPct val="100000"/>
              </a:lnSpc>
            </a:pPr>
            <a:r>
              <a:rPr sz="1800" b="1" u="sng" spc="10" dirty="0">
                <a:latin typeface="Arial"/>
                <a:cs typeface="Arial"/>
              </a:rPr>
              <a:t>K-Fold Validation</a:t>
            </a:r>
            <a:r>
              <a:rPr lang="en-US" sz="1800" b="1" u="sng" spc="10" dirty="0">
                <a:latin typeface="Arial"/>
                <a:cs typeface="Arial"/>
              </a:rPr>
              <a:t> Method</a:t>
            </a:r>
            <a:endParaRPr sz="1800" u="sng" dirty="0">
              <a:latin typeface="Arial"/>
              <a:cs typeface="Arial"/>
            </a:endParaRPr>
          </a:p>
        </p:txBody>
      </p:sp>
      <p:sp>
        <p:nvSpPr>
          <p:cNvPr id="4" name="text 1"/>
          <p:cNvSpPr txBox="1"/>
          <p:nvPr/>
        </p:nvSpPr>
        <p:spPr>
          <a:xfrm>
            <a:off x="394716" y="1785620"/>
            <a:ext cx="7605294" cy="214427"/>
          </a:xfrm>
          <a:prstGeom prst="rect">
            <a:avLst/>
          </a:prstGeom>
        </p:spPr>
        <p:txBody>
          <a:bodyPr vert="horz" wrap="none" lIns="0" tIns="0" rIns="0" bIns="0" rtlCol="0">
            <a:spAutoFit/>
          </a:bodyPr>
          <a:lstStyle/>
          <a:p>
            <a:pPr marL="0">
              <a:lnSpc>
                <a:spcPct val="100000"/>
              </a:lnSpc>
            </a:pPr>
            <a:r>
              <a:rPr sz="1800" spc="10" dirty="0">
                <a:latin typeface="Arial"/>
                <a:cs typeface="Arial"/>
              </a:rPr>
              <a:t>K-Fold consists in splitting the data into K partitions of equal size. For each</a:t>
            </a:r>
            <a:endParaRPr sz="1800">
              <a:latin typeface="Arial"/>
              <a:cs typeface="Arial"/>
            </a:endParaRPr>
          </a:p>
        </p:txBody>
      </p:sp>
      <p:sp>
        <p:nvSpPr>
          <p:cNvPr id="5" name="text 1"/>
          <p:cNvSpPr txBox="1"/>
          <p:nvPr/>
        </p:nvSpPr>
        <p:spPr>
          <a:xfrm>
            <a:off x="394716" y="2060194"/>
            <a:ext cx="7289800" cy="214427"/>
          </a:xfrm>
          <a:prstGeom prst="rect">
            <a:avLst/>
          </a:prstGeom>
        </p:spPr>
        <p:txBody>
          <a:bodyPr vert="horz" wrap="none" lIns="0" tIns="0" rIns="0" bIns="0" rtlCol="0">
            <a:spAutoFit/>
          </a:bodyPr>
          <a:lstStyle/>
          <a:p>
            <a:pPr marL="0">
              <a:lnSpc>
                <a:spcPct val="100000"/>
              </a:lnSpc>
            </a:pPr>
            <a:r>
              <a:rPr sz="1800" spc="10" dirty="0">
                <a:latin typeface="Arial"/>
                <a:cs typeface="Arial"/>
              </a:rPr>
              <a:t>partition i, the model is trained with the remaining K-1 partitions and it is</a:t>
            </a:r>
            <a:endParaRPr sz="1800">
              <a:latin typeface="Arial"/>
              <a:cs typeface="Arial"/>
            </a:endParaRPr>
          </a:p>
        </p:txBody>
      </p:sp>
      <p:sp>
        <p:nvSpPr>
          <p:cNvPr id="6" name="text 1"/>
          <p:cNvSpPr txBox="1"/>
          <p:nvPr/>
        </p:nvSpPr>
        <p:spPr>
          <a:xfrm>
            <a:off x="394716" y="2334513"/>
            <a:ext cx="2425674" cy="214427"/>
          </a:xfrm>
          <a:prstGeom prst="rect">
            <a:avLst/>
          </a:prstGeom>
        </p:spPr>
        <p:txBody>
          <a:bodyPr vert="horz" wrap="none" lIns="0" tIns="0" rIns="0" bIns="0" rtlCol="0">
            <a:spAutoFit/>
          </a:bodyPr>
          <a:lstStyle/>
          <a:p>
            <a:pPr marL="0">
              <a:lnSpc>
                <a:spcPct val="100000"/>
              </a:lnSpc>
            </a:pPr>
            <a:r>
              <a:rPr sz="1800" spc="10" dirty="0">
                <a:latin typeface="Arial"/>
                <a:cs typeface="Arial"/>
              </a:rPr>
              <a:t>evaluated on partition i.</a:t>
            </a:r>
            <a:endParaRPr sz="1800">
              <a:latin typeface="Arial"/>
              <a:cs typeface="Arial"/>
            </a:endParaRPr>
          </a:p>
        </p:txBody>
      </p:sp>
      <p:sp>
        <p:nvSpPr>
          <p:cNvPr id="7" name="text 1"/>
          <p:cNvSpPr txBox="1"/>
          <p:nvPr/>
        </p:nvSpPr>
        <p:spPr>
          <a:xfrm>
            <a:off x="394716" y="2608834"/>
            <a:ext cx="7437271" cy="214426"/>
          </a:xfrm>
          <a:prstGeom prst="rect">
            <a:avLst/>
          </a:prstGeom>
        </p:spPr>
        <p:txBody>
          <a:bodyPr vert="horz" wrap="none" lIns="0" tIns="0" rIns="0" bIns="0" rtlCol="0">
            <a:spAutoFit/>
          </a:bodyPr>
          <a:lstStyle/>
          <a:p>
            <a:pPr marL="0">
              <a:lnSpc>
                <a:spcPct val="100000"/>
              </a:lnSpc>
            </a:pPr>
            <a:r>
              <a:rPr sz="1800" spc="10" dirty="0">
                <a:latin typeface="Arial"/>
                <a:cs typeface="Arial"/>
              </a:rPr>
              <a:t>The final score is the average of the K scored obtained. This technique is</a:t>
            </a:r>
            <a:endParaRPr sz="1800">
              <a:latin typeface="Arial"/>
              <a:cs typeface="Arial"/>
            </a:endParaRPr>
          </a:p>
        </p:txBody>
      </p:sp>
      <p:sp>
        <p:nvSpPr>
          <p:cNvPr id="8" name="text 1"/>
          <p:cNvSpPr txBox="1"/>
          <p:nvPr/>
        </p:nvSpPr>
        <p:spPr>
          <a:xfrm>
            <a:off x="394716" y="2883153"/>
            <a:ext cx="7690104" cy="214427"/>
          </a:xfrm>
          <a:prstGeom prst="rect">
            <a:avLst/>
          </a:prstGeom>
        </p:spPr>
        <p:txBody>
          <a:bodyPr vert="horz" wrap="none" lIns="0" tIns="0" rIns="0" bIns="0" rtlCol="0">
            <a:spAutoFit/>
          </a:bodyPr>
          <a:lstStyle/>
          <a:p>
            <a:pPr marL="0">
              <a:lnSpc>
                <a:spcPct val="100000"/>
              </a:lnSpc>
            </a:pPr>
            <a:r>
              <a:rPr sz="1800" spc="10" dirty="0">
                <a:latin typeface="Arial"/>
                <a:cs typeface="Arial"/>
              </a:rPr>
              <a:t>specially helpful when the performance of the model is significantly different</a:t>
            </a:r>
            <a:endParaRPr sz="1800" dirty="0">
              <a:latin typeface="Arial"/>
              <a:cs typeface="Arial"/>
            </a:endParaRPr>
          </a:p>
        </p:txBody>
      </p:sp>
      <p:sp>
        <p:nvSpPr>
          <p:cNvPr id="9" name="text 1"/>
          <p:cNvSpPr txBox="1"/>
          <p:nvPr/>
        </p:nvSpPr>
        <p:spPr>
          <a:xfrm>
            <a:off x="394716" y="3157474"/>
            <a:ext cx="2387726" cy="214426"/>
          </a:xfrm>
          <a:prstGeom prst="rect">
            <a:avLst/>
          </a:prstGeom>
        </p:spPr>
        <p:txBody>
          <a:bodyPr vert="horz" wrap="none" lIns="0" tIns="0" rIns="0" bIns="0" rtlCol="0">
            <a:spAutoFit/>
          </a:bodyPr>
          <a:lstStyle/>
          <a:p>
            <a:pPr marL="0">
              <a:lnSpc>
                <a:spcPct val="100000"/>
              </a:lnSpc>
            </a:pPr>
            <a:r>
              <a:rPr sz="1800" spc="10" dirty="0">
                <a:latin typeface="Arial"/>
                <a:cs typeface="Arial"/>
              </a:rPr>
              <a:t>from the train-test split.</a:t>
            </a:r>
            <a:endParaRPr sz="1800" dirty="0">
              <a:latin typeface="Arial"/>
              <a:cs typeface="Arial"/>
            </a:endParaRPr>
          </a:p>
        </p:txBody>
      </p:sp>
      <p:sp>
        <p:nvSpPr>
          <p:cNvPr id="10" name="text 1"/>
          <p:cNvSpPr txBox="1"/>
          <p:nvPr/>
        </p:nvSpPr>
        <p:spPr>
          <a:xfrm>
            <a:off x="8625205" y="6324143"/>
            <a:ext cx="205027" cy="202996"/>
          </a:xfrm>
          <a:prstGeom prst="rect">
            <a:avLst/>
          </a:prstGeom>
        </p:spPr>
        <p:txBody>
          <a:bodyPr vert="horz" wrap="none" lIns="0" tIns="0" rIns="0" bIns="0" rtlCol="0">
            <a:spAutoFit/>
          </a:bodyPr>
          <a:lstStyle/>
          <a:p>
            <a:pPr marL="0">
              <a:lnSpc>
                <a:spcPct val="100000"/>
              </a:lnSpc>
            </a:pPr>
            <a:r>
              <a:rPr sz="1419" b="1" spc="10" dirty="0">
                <a:latin typeface="Calibri"/>
                <a:cs typeface="Calibri"/>
              </a:rPr>
              <a:t>10</a:t>
            </a:r>
            <a:endParaRPr sz="1400">
              <a:latin typeface="Calibri"/>
              <a:cs typeface="Calibri"/>
            </a:endParaRPr>
          </a:p>
        </p:txBody>
      </p:sp>
      <p:sp>
        <p:nvSpPr>
          <p:cNvPr id="11" name="text 1"/>
          <p:cNvSpPr txBox="1"/>
          <p:nvPr/>
        </p:nvSpPr>
        <p:spPr>
          <a:xfrm>
            <a:off x="301855" y="661436"/>
            <a:ext cx="6681316" cy="461665"/>
          </a:xfrm>
          <a:prstGeom prst="rect">
            <a:avLst/>
          </a:prstGeom>
        </p:spPr>
        <p:txBody>
          <a:bodyPr vert="horz" wrap="none" lIns="0" tIns="0" rIns="0" bIns="0" rtlCol="0">
            <a:spAutoFit/>
          </a:bodyPr>
          <a:lstStyle/>
          <a:p>
            <a:pPr indent="-342900">
              <a:lnSpc>
                <a:spcPts val="3600"/>
              </a:lnSpc>
            </a:pPr>
            <a:r>
              <a:rPr sz="3600" b="1" spc="-150" dirty="0">
                <a:latin typeface="Arial" pitchFamily="34" charset="0"/>
                <a:cs typeface="Arial" pitchFamily="34" charset="0"/>
              </a:rPr>
              <a:t>Setting an Evaluation</a:t>
            </a:r>
            <a:r>
              <a:rPr lang="en-US" sz="3600" b="1" spc="-150" dirty="0">
                <a:latin typeface="Arial" pitchFamily="34" charset="0"/>
                <a:cs typeface="Arial" pitchFamily="34" charset="0"/>
              </a:rPr>
              <a:t> Protocol  2/</a:t>
            </a:r>
            <a:endParaRPr sz="3600" b="1" spc="-150" dirty="0">
              <a:latin typeface="Arial" pitchFamily="34" charset="0"/>
              <a:cs typeface="Arial" pitchFamily="34" charset="0"/>
            </a:endParaRPr>
          </a:p>
        </p:txBody>
      </p:sp>
      <p:pic>
        <p:nvPicPr>
          <p:cNvPr id="3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1" y="3450075"/>
            <a:ext cx="4977226" cy="3047409"/>
          </a:xfrm>
          <a:prstGeom prst="rect">
            <a:avLst/>
          </a:prstGeom>
        </p:spPr>
      </p:pic>
      <p:sp>
        <p:nvSpPr>
          <p:cNvPr id="12" name="Rectangle 11"/>
          <p:cNvSpPr/>
          <p:nvPr/>
        </p:nvSpPr>
        <p:spPr>
          <a:xfrm>
            <a:off x="323627" y="3567967"/>
            <a:ext cx="3791174" cy="2800767"/>
          </a:xfrm>
          <a:prstGeom prst="rect">
            <a:avLst/>
          </a:prstGeom>
        </p:spPr>
        <p:txBody>
          <a:bodyPr wrap="square">
            <a:spAutoFit/>
          </a:bodyPr>
          <a:lstStyle/>
          <a:p>
            <a:r>
              <a:rPr lang="en-US" sz="1200" dirty="0">
                <a:solidFill>
                  <a:schemeClr val="accent1"/>
                </a:solidFill>
                <a:latin typeface="medium-content-serif-font"/>
              </a:rPr>
              <a:t>As there is never enough data to train your model, </a:t>
            </a:r>
            <a:r>
              <a:rPr lang="en-US" sz="1200" i="1" dirty="0">
                <a:solidFill>
                  <a:schemeClr val="accent1"/>
                </a:solidFill>
                <a:latin typeface="medium-content-serif-font"/>
              </a:rPr>
              <a:t>removing a part of it for validation poses a problem of under-fitting.</a:t>
            </a:r>
            <a:r>
              <a:rPr lang="en-US" sz="1200" dirty="0">
                <a:solidFill>
                  <a:schemeClr val="accent1"/>
                </a:solidFill>
                <a:latin typeface="medium-content-serif-font"/>
              </a:rPr>
              <a:t> </a:t>
            </a:r>
            <a:r>
              <a:rPr lang="en-US" sz="1200" b="1" i="1" dirty="0">
                <a:solidFill>
                  <a:schemeClr val="accent1"/>
                </a:solidFill>
                <a:latin typeface="medium-content-serif-font"/>
              </a:rPr>
              <a:t>By reducing the training data</a:t>
            </a:r>
            <a:r>
              <a:rPr lang="en-US" sz="1200" dirty="0">
                <a:solidFill>
                  <a:schemeClr val="accent1"/>
                </a:solidFill>
                <a:latin typeface="medium-content-serif-font"/>
              </a:rPr>
              <a:t>, </a:t>
            </a:r>
            <a:r>
              <a:rPr lang="en-US" sz="1200" b="1" i="1" dirty="0">
                <a:solidFill>
                  <a:schemeClr val="accent1"/>
                </a:solidFill>
                <a:latin typeface="medium-content-serif-font"/>
              </a:rPr>
              <a:t>we risk losing important patterns/ trends in data set, </a:t>
            </a:r>
            <a:r>
              <a:rPr lang="en-US" sz="1200" b="1" i="1" u="sng" dirty="0">
                <a:solidFill>
                  <a:schemeClr val="accent1"/>
                </a:solidFill>
                <a:latin typeface="medium-content-serif-font"/>
              </a:rPr>
              <a:t>which in turn increases error induced by bias</a:t>
            </a:r>
            <a:r>
              <a:rPr lang="en-US" sz="1200" b="1" i="1" dirty="0">
                <a:solidFill>
                  <a:schemeClr val="accent1"/>
                </a:solidFill>
                <a:latin typeface="medium-content-serif-font"/>
              </a:rPr>
              <a:t>.</a:t>
            </a:r>
            <a:r>
              <a:rPr lang="en-US" sz="1200" dirty="0">
                <a:solidFill>
                  <a:schemeClr val="accent1"/>
                </a:solidFill>
                <a:latin typeface="medium-content-serif-font"/>
              </a:rPr>
              <a:t> So, what we require is a method that provides ample data for training the model and also leaves ample data for validation. K Fold cross validation does exactly that.</a:t>
            </a:r>
          </a:p>
          <a:p>
            <a:endParaRPr lang="en-US" sz="1200" dirty="0">
              <a:solidFill>
                <a:schemeClr val="accent1"/>
              </a:solidFill>
              <a:latin typeface="medium-content-serif-font"/>
            </a:endParaRPr>
          </a:p>
          <a:p>
            <a:r>
              <a:rPr lang="en-US" sz="1400" dirty="0">
                <a:solidFill>
                  <a:schemeClr val="accent1"/>
                </a:solidFill>
              </a:rPr>
              <a:t>K-fold cross validation significantly </a:t>
            </a:r>
            <a:r>
              <a:rPr lang="en-US" sz="1400" u="sng" dirty="0">
                <a:solidFill>
                  <a:srgbClr val="C00000"/>
                </a:solidFill>
              </a:rPr>
              <a:t>reduces bias </a:t>
            </a:r>
            <a:r>
              <a:rPr lang="en-US" sz="1400" dirty="0">
                <a:solidFill>
                  <a:schemeClr val="accent1"/>
                </a:solidFill>
              </a:rPr>
              <a:t>as we are using most of </a:t>
            </a:r>
            <a:r>
              <a:rPr lang="en-US" sz="1400" dirty="0">
                <a:solidFill>
                  <a:srgbClr val="C00000"/>
                </a:solidFill>
              </a:rPr>
              <a:t>the data for fitting</a:t>
            </a:r>
            <a:r>
              <a:rPr lang="en-US" sz="1400" dirty="0">
                <a:solidFill>
                  <a:schemeClr val="accent1"/>
                </a:solidFill>
              </a:rPr>
              <a:t>, and also significantly </a:t>
            </a:r>
            <a:r>
              <a:rPr lang="en-US" sz="1400" u="sng" dirty="0">
                <a:solidFill>
                  <a:srgbClr val="C00000"/>
                </a:solidFill>
              </a:rPr>
              <a:t>reduces variance </a:t>
            </a:r>
            <a:r>
              <a:rPr lang="en-US" sz="1400" dirty="0">
                <a:solidFill>
                  <a:schemeClr val="accent1"/>
                </a:solidFill>
              </a:rPr>
              <a:t>as most of the data is also being used in </a:t>
            </a:r>
            <a:r>
              <a:rPr lang="en-US" sz="1400" dirty="0">
                <a:solidFill>
                  <a:srgbClr val="C00000"/>
                </a:solidFill>
              </a:rPr>
              <a:t>validation set</a:t>
            </a:r>
            <a:r>
              <a:rPr lang="en-US" sz="1400" dirty="0">
                <a:solidFill>
                  <a:schemeClr val="accent1"/>
                </a:solidFill>
              </a:rPr>
              <a:t>.</a:t>
            </a:r>
          </a:p>
        </p:txBody>
      </p:sp>
    </p:spTree>
    <p:extLst>
      <p:ext uri="{BB962C8B-B14F-4D97-AF65-F5344CB8AC3E}">
        <p14:creationId xmlns:p14="http://schemas.microsoft.com/office/powerpoint/2010/main" val="2390827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bject 67"/>
          <p:cNvSpPr/>
          <p:nvPr/>
        </p:nvSpPr>
        <p:spPr>
          <a:xfrm>
            <a:off x="660812" y="469326"/>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p>
            <a:endParaRPr sz="1539"/>
          </a:p>
        </p:txBody>
      </p:sp>
      <p:sp>
        <p:nvSpPr>
          <p:cNvPr id="68" name="object 68"/>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p>
            <a:endParaRPr sz="1539"/>
          </a:p>
        </p:txBody>
      </p:sp>
      <p:pic>
        <p:nvPicPr>
          <p:cNvPr id="57"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3319" y="6221703"/>
            <a:ext cx="98489" cy="105285"/>
          </a:xfrm>
          <a:prstGeom prst="rect">
            <a:avLst/>
          </a:prstGeom>
        </p:spPr>
        <p:txBody>
          <a:bodyPr vert="horz" wrap="none" lIns="0" tIns="0" rIns="0" bIns="0" rtlCol="0">
            <a:spAutoFit/>
          </a:bodyPr>
          <a:lstStyle/>
          <a:p>
            <a:r>
              <a:rPr sz="684" spc="9" dirty="0">
                <a:latin typeface="Arial"/>
                <a:cs typeface="Arial"/>
              </a:rPr>
              <a:t>19</a:t>
            </a:r>
            <a:endParaRPr sz="684">
              <a:latin typeface="Arial"/>
              <a:cs typeface="Arial"/>
            </a:endParaRPr>
          </a:p>
        </p:txBody>
      </p:sp>
      <p:sp>
        <p:nvSpPr>
          <p:cNvPr id="3" name="text 1"/>
          <p:cNvSpPr txBox="1"/>
          <p:nvPr/>
        </p:nvSpPr>
        <p:spPr>
          <a:xfrm>
            <a:off x="6343547" y="6226899"/>
            <a:ext cx="1528688" cy="101438"/>
          </a:xfrm>
          <a:prstGeom prst="rect">
            <a:avLst/>
          </a:prstGeom>
        </p:spPr>
        <p:txBody>
          <a:bodyPr vert="horz" wrap="none" lIns="0" tIns="0" rIns="0" bIns="0" rtlCol="0">
            <a:spAutoFit/>
          </a:bodyPr>
          <a:lstStyle/>
          <a:p>
            <a:r>
              <a:rPr sz="659" spc="9" dirty="0">
                <a:latin typeface="Arial"/>
                <a:cs typeface="Arial"/>
              </a:rPr>
              <a:t>BAZG523(Introduction to Data Science)</a:t>
            </a:r>
            <a:endParaRPr sz="599" dirty="0">
              <a:latin typeface="Arial"/>
              <a:cs typeface="Arial"/>
            </a:endParaRPr>
          </a:p>
        </p:txBody>
      </p:sp>
      <p:sp>
        <p:nvSpPr>
          <p:cNvPr id="4" name="text 1"/>
          <p:cNvSpPr txBox="1"/>
          <p:nvPr/>
        </p:nvSpPr>
        <p:spPr>
          <a:xfrm>
            <a:off x="934477" y="1460313"/>
            <a:ext cx="6736139" cy="473719"/>
          </a:xfrm>
          <a:prstGeom prst="rect">
            <a:avLst/>
          </a:prstGeom>
        </p:spPr>
        <p:txBody>
          <a:bodyPr vert="horz" wrap="none" lIns="0" tIns="0" rIns="0" bIns="0" rtlCol="0">
            <a:spAutoFit/>
          </a:bodyPr>
          <a:lstStyle/>
          <a:p>
            <a:r>
              <a:rPr sz="1539" spc="9" dirty="0">
                <a:latin typeface="Arial"/>
                <a:cs typeface="Arial"/>
              </a:rPr>
              <a:t>• </a:t>
            </a:r>
            <a:r>
              <a:rPr sz="1539" b="1" spc="9" dirty="0">
                <a:latin typeface="Arial"/>
                <a:cs typeface="Arial"/>
              </a:rPr>
              <a:t>Cross-Validation </a:t>
            </a:r>
            <a:r>
              <a:rPr sz="1539" spc="9" dirty="0">
                <a:latin typeface="Arial"/>
                <a:cs typeface="Arial"/>
              </a:rPr>
              <a:t>is a very useful technique for assessing the performance</a:t>
            </a:r>
            <a:endParaRPr sz="1539">
              <a:latin typeface="Arial"/>
              <a:cs typeface="Arial"/>
            </a:endParaRPr>
          </a:p>
          <a:p>
            <a:pPr marL="149964"/>
            <a:r>
              <a:rPr sz="1539" spc="9" dirty="0">
                <a:latin typeface="Arial"/>
                <a:cs typeface="Arial"/>
              </a:rPr>
              <a:t>of machine learning models.</a:t>
            </a:r>
            <a:endParaRPr sz="1539">
              <a:latin typeface="Arial"/>
              <a:cs typeface="Arial"/>
            </a:endParaRPr>
          </a:p>
        </p:txBody>
      </p:sp>
      <p:sp>
        <p:nvSpPr>
          <p:cNvPr id="5" name="text 1"/>
          <p:cNvSpPr txBox="1"/>
          <p:nvPr/>
        </p:nvSpPr>
        <p:spPr>
          <a:xfrm>
            <a:off x="934477" y="2257897"/>
            <a:ext cx="6682663" cy="473719"/>
          </a:xfrm>
          <a:prstGeom prst="rect">
            <a:avLst/>
          </a:prstGeom>
        </p:spPr>
        <p:txBody>
          <a:bodyPr vert="horz" wrap="none" lIns="0" tIns="0" rIns="0" bIns="0" rtlCol="0">
            <a:spAutoFit/>
          </a:bodyPr>
          <a:lstStyle/>
          <a:p>
            <a:r>
              <a:rPr sz="1539" spc="9" dirty="0">
                <a:latin typeface="Arial"/>
                <a:cs typeface="Arial"/>
              </a:rPr>
              <a:t>• Helps in knowing how the machine learning model would </a:t>
            </a:r>
            <a:r>
              <a:rPr sz="1539" b="1" spc="9" dirty="0">
                <a:latin typeface="Arial"/>
                <a:cs typeface="Arial"/>
              </a:rPr>
              <a:t>generalize to an</a:t>
            </a:r>
            <a:endParaRPr sz="1539">
              <a:latin typeface="Arial"/>
              <a:cs typeface="Arial"/>
            </a:endParaRPr>
          </a:p>
          <a:p>
            <a:pPr marL="149964"/>
            <a:r>
              <a:rPr sz="1539" b="1" spc="9" dirty="0">
                <a:latin typeface="Arial"/>
                <a:cs typeface="Arial"/>
              </a:rPr>
              <a:t>independent data set</a:t>
            </a:r>
            <a:r>
              <a:rPr sz="1539" spc="9" dirty="0">
                <a:latin typeface="Arial"/>
                <a:cs typeface="Arial"/>
              </a:rPr>
              <a:t>.</a:t>
            </a:r>
            <a:endParaRPr sz="1539">
              <a:latin typeface="Arial"/>
              <a:cs typeface="Arial"/>
            </a:endParaRPr>
          </a:p>
        </p:txBody>
      </p:sp>
      <p:sp>
        <p:nvSpPr>
          <p:cNvPr id="6" name="text 1"/>
          <p:cNvSpPr txBox="1"/>
          <p:nvPr/>
        </p:nvSpPr>
        <p:spPr>
          <a:xfrm>
            <a:off x="934477" y="3055577"/>
            <a:ext cx="6388159" cy="236860"/>
          </a:xfrm>
          <a:prstGeom prst="rect">
            <a:avLst/>
          </a:prstGeom>
        </p:spPr>
        <p:txBody>
          <a:bodyPr vert="horz" wrap="none" lIns="0" tIns="0" rIns="0" bIns="0" rtlCol="0">
            <a:spAutoFit/>
          </a:bodyPr>
          <a:lstStyle/>
          <a:p>
            <a:r>
              <a:rPr sz="1539" spc="9" dirty="0">
                <a:latin typeface="Arial"/>
                <a:cs typeface="Arial"/>
              </a:rPr>
              <a:t>• Helps in estimating </a:t>
            </a:r>
            <a:r>
              <a:rPr sz="1539" b="1" spc="9" dirty="0">
                <a:latin typeface="Arial"/>
                <a:cs typeface="Arial"/>
              </a:rPr>
              <a:t>how accurate the predictions will be in practice</a:t>
            </a:r>
            <a:r>
              <a:rPr sz="1539" spc="9" dirty="0">
                <a:latin typeface="Arial"/>
                <a:cs typeface="Arial"/>
              </a:rPr>
              <a:t>.</a:t>
            </a:r>
            <a:endParaRPr sz="1539">
              <a:latin typeface="Arial"/>
              <a:cs typeface="Arial"/>
            </a:endParaRPr>
          </a:p>
        </p:txBody>
      </p:sp>
      <p:sp>
        <p:nvSpPr>
          <p:cNvPr id="7" name="text 1"/>
          <p:cNvSpPr txBox="1"/>
          <p:nvPr/>
        </p:nvSpPr>
        <p:spPr>
          <a:xfrm>
            <a:off x="934477" y="3618706"/>
            <a:ext cx="6837577" cy="473719"/>
          </a:xfrm>
          <a:prstGeom prst="rect">
            <a:avLst/>
          </a:prstGeom>
        </p:spPr>
        <p:txBody>
          <a:bodyPr vert="horz" wrap="none" lIns="0" tIns="0" rIns="0" bIns="0" rtlCol="0">
            <a:spAutoFit/>
          </a:bodyPr>
          <a:lstStyle/>
          <a:p>
            <a:r>
              <a:rPr sz="1539" spc="9" dirty="0">
                <a:latin typeface="Arial"/>
                <a:cs typeface="Arial"/>
              </a:rPr>
              <a:t>• We are given two type of data sets: </a:t>
            </a:r>
            <a:r>
              <a:rPr sz="1539" b="1" spc="9" dirty="0">
                <a:latin typeface="Arial"/>
                <a:cs typeface="Arial"/>
              </a:rPr>
              <a:t>known data set (training data set) </a:t>
            </a:r>
            <a:r>
              <a:rPr sz="1539" spc="9" dirty="0">
                <a:latin typeface="Arial"/>
                <a:cs typeface="Arial"/>
              </a:rPr>
              <a:t>and</a:t>
            </a:r>
            <a:endParaRPr sz="1539">
              <a:latin typeface="Arial"/>
              <a:cs typeface="Arial"/>
            </a:endParaRPr>
          </a:p>
          <a:p>
            <a:pPr marL="149964"/>
            <a:r>
              <a:rPr sz="1539" b="1" spc="9" dirty="0">
                <a:latin typeface="Arial"/>
                <a:cs typeface="Arial"/>
              </a:rPr>
              <a:t>unknown data set (test data set)</a:t>
            </a:r>
            <a:r>
              <a:rPr sz="1539" spc="9" dirty="0">
                <a:latin typeface="Arial"/>
                <a:cs typeface="Arial"/>
              </a:rPr>
              <a:t>.</a:t>
            </a:r>
            <a:endParaRPr sz="1539">
              <a:latin typeface="Arial"/>
              <a:cs typeface="Arial"/>
            </a:endParaRPr>
          </a:p>
        </p:txBody>
      </p:sp>
      <p:sp>
        <p:nvSpPr>
          <p:cNvPr id="8" name="text 1"/>
          <p:cNvSpPr txBox="1"/>
          <p:nvPr/>
        </p:nvSpPr>
        <p:spPr>
          <a:xfrm>
            <a:off x="934477" y="4416291"/>
            <a:ext cx="6334555" cy="473719"/>
          </a:xfrm>
          <a:prstGeom prst="rect">
            <a:avLst/>
          </a:prstGeom>
        </p:spPr>
        <p:txBody>
          <a:bodyPr vert="horz" wrap="none" lIns="0" tIns="0" rIns="0" bIns="0" rtlCol="0">
            <a:spAutoFit/>
          </a:bodyPr>
          <a:lstStyle/>
          <a:p>
            <a:r>
              <a:rPr sz="1539" spc="9" dirty="0">
                <a:latin typeface="Arial"/>
                <a:cs typeface="Arial"/>
              </a:rPr>
              <a:t>• There are different types of Cross-Validation techniques but the overall</a:t>
            </a:r>
            <a:endParaRPr sz="1539">
              <a:latin typeface="Arial"/>
              <a:cs typeface="Arial"/>
            </a:endParaRPr>
          </a:p>
          <a:p>
            <a:pPr marL="149964"/>
            <a:r>
              <a:rPr sz="1539" spc="9" dirty="0">
                <a:latin typeface="Arial"/>
                <a:cs typeface="Arial"/>
              </a:rPr>
              <a:t>concept remains the same:</a:t>
            </a:r>
            <a:endParaRPr sz="1539">
              <a:latin typeface="Arial"/>
              <a:cs typeface="Arial"/>
            </a:endParaRPr>
          </a:p>
        </p:txBody>
      </p:sp>
      <p:sp>
        <p:nvSpPr>
          <p:cNvPr id="9" name="text 1"/>
          <p:cNvSpPr txBox="1"/>
          <p:nvPr/>
        </p:nvSpPr>
        <p:spPr>
          <a:xfrm>
            <a:off x="1325488" y="4932454"/>
            <a:ext cx="6313267" cy="710579"/>
          </a:xfrm>
          <a:prstGeom prst="rect">
            <a:avLst/>
          </a:prstGeom>
        </p:spPr>
        <p:txBody>
          <a:bodyPr vert="horz" wrap="none" lIns="0" tIns="0" rIns="0" bIns="0" rtlCol="0">
            <a:spAutoFit/>
          </a:bodyPr>
          <a:lstStyle/>
          <a:p>
            <a:r>
              <a:rPr sz="1539" spc="9" dirty="0">
                <a:latin typeface="Courier New"/>
                <a:cs typeface="Courier New"/>
              </a:rPr>
              <a:t>o </a:t>
            </a:r>
            <a:r>
              <a:rPr sz="1539" spc="9" dirty="0">
                <a:latin typeface="Arial"/>
                <a:cs typeface="Arial"/>
              </a:rPr>
              <a:t>To partition the overall dataset into a number of subsets</a:t>
            </a:r>
            <a:endParaRPr sz="1539">
              <a:latin typeface="Arial"/>
              <a:cs typeface="Arial"/>
            </a:endParaRPr>
          </a:p>
          <a:p>
            <a:r>
              <a:rPr sz="1539" spc="9" dirty="0">
                <a:latin typeface="Courier New"/>
                <a:cs typeface="Courier New"/>
              </a:rPr>
              <a:t>o </a:t>
            </a:r>
            <a:r>
              <a:rPr sz="1539" spc="9" dirty="0">
                <a:latin typeface="Arial"/>
                <a:cs typeface="Arial"/>
              </a:rPr>
              <a:t>Hold out a subset at a time and train the model on remaining subsets</a:t>
            </a:r>
            <a:endParaRPr sz="1539">
              <a:latin typeface="Arial"/>
              <a:cs typeface="Arial"/>
            </a:endParaRPr>
          </a:p>
          <a:p>
            <a:r>
              <a:rPr sz="1539" spc="9" dirty="0">
                <a:latin typeface="Courier New"/>
                <a:cs typeface="Courier New"/>
              </a:rPr>
              <a:t>o </a:t>
            </a:r>
            <a:r>
              <a:rPr sz="1539" spc="9" dirty="0">
                <a:latin typeface="Arial"/>
                <a:cs typeface="Arial"/>
              </a:rPr>
              <a:t>Test model on hold out subset</a:t>
            </a:r>
            <a:endParaRPr sz="1539">
              <a:latin typeface="Arial"/>
              <a:cs typeface="Arial"/>
            </a:endParaRPr>
          </a:p>
        </p:txBody>
      </p:sp>
      <p:sp>
        <p:nvSpPr>
          <p:cNvPr id="10" name="text 1"/>
          <p:cNvSpPr txBox="1"/>
          <p:nvPr/>
        </p:nvSpPr>
        <p:spPr>
          <a:xfrm>
            <a:off x="773873" y="515567"/>
            <a:ext cx="4296241" cy="461665"/>
          </a:xfrm>
          <a:prstGeom prst="rect">
            <a:avLst/>
          </a:prstGeom>
        </p:spPr>
        <p:txBody>
          <a:bodyPr vert="horz" wrap="none" lIns="0" tIns="0" rIns="0" bIns="0" rtlCol="0">
            <a:spAutoFit/>
          </a:bodyPr>
          <a:lstStyle/>
          <a:p>
            <a:pPr indent="-342900">
              <a:lnSpc>
                <a:spcPts val="3600"/>
              </a:lnSpc>
            </a:pPr>
            <a:r>
              <a:rPr sz="3600" b="1" spc="-150" dirty="0">
                <a:latin typeface="Arial" pitchFamily="34" charset="0"/>
                <a:cs typeface="Arial" pitchFamily="34" charset="0"/>
              </a:rPr>
              <a:t>Cross-Validation (1/3)</a:t>
            </a:r>
          </a:p>
        </p:txBody>
      </p:sp>
      <p:sp>
        <p:nvSpPr>
          <p:cNvPr id="11" name="text 1"/>
          <p:cNvSpPr txBox="1"/>
          <p:nvPr/>
        </p:nvSpPr>
        <p:spPr>
          <a:xfrm>
            <a:off x="739039" y="5993588"/>
            <a:ext cx="5919313" cy="134204"/>
          </a:xfrm>
          <a:prstGeom prst="rect">
            <a:avLst/>
          </a:prstGeom>
        </p:spPr>
        <p:txBody>
          <a:bodyPr vert="horz" wrap="none" lIns="0" tIns="0" rIns="0" bIns="0" rtlCol="0">
            <a:spAutoFit/>
          </a:bodyPr>
          <a:lstStyle/>
          <a:p>
            <a:r>
              <a:rPr sz="872" i="1" spc="9" dirty="0">
                <a:latin typeface="Arial"/>
                <a:cs typeface="Arial"/>
              </a:rPr>
              <a:t>Sources: </a:t>
            </a:r>
            <a:r>
              <a:rPr sz="872" i="1" spc="9" dirty="0">
                <a:solidFill>
                  <a:srgbClr val="0000FF"/>
                </a:solidFill>
                <a:latin typeface="Arial"/>
                <a:cs typeface="Arial"/>
              </a:rPr>
              <a:t>https://towardsdatascience.com/cross-validation-explained-evaluating-estimator-performance-e51e5430ff85</a:t>
            </a:r>
            <a:endParaRPr sz="855">
              <a:latin typeface="Arial"/>
              <a:cs typeface="Arial"/>
            </a:endParaRPr>
          </a:p>
        </p:txBody>
      </p:sp>
      <p:sp>
        <p:nvSpPr>
          <p:cNvPr id="69" name="object 69"/>
          <p:cNvSpPr/>
          <p:nvPr/>
        </p:nvSpPr>
        <p:spPr>
          <a:xfrm>
            <a:off x="1221264" y="6110399"/>
            <a:ext cx="5441596" cy="7820"/>
          </a:xfrm>
          <a:custGeom>
            <a:avLst/>
            <a:gdLst/>
            <a:ahLst/>
            <a:cxnLst/>
            <a:rect l="l" t="t" r="r" b="b"/>
            <a:pathLst>
              <a:path w="6362700" h="9144">
                <a:moveTo>
                  <a:pt x="0" y="0"/>
                </a:moveTo>
                <a:lnTo>
                  <a:pt x="2121408" y="0"/>
                </a:lnTo>
                <a:lnTo>
                  <a:pt x="4242816" y="0"/>
                </a:lnTo>
                <a:lnTo>
                  <a:pt x="6362700" y="0"/>
                </a:lnTo>
                <a:lnTo>
                  <a:pt x="6362700" y="9144"/>
                </a:lnTo>
                <a:lnTo>
                  <a:pt x="4242816" y="9144"/>
                </a:lnTo>
                <a:lnTo>
                  <a:pt x="2121408" y="9144"/>
                </a:lnTo>
                <a:lnTo>
                  <a:pt x="0" y="9144"/>
                </a:lnTo>
                <a:close/>
              </a:path>
            </a:pathLst>
          </a:custGeom>
          <a:solidFill>
            <a:srgbClr val="0000FF"/>
          </a:solidFill>
        </p:spPr>
        <p:txBody>
          <a:bodyPr wrap="square" lIns="0" tIns="0" rIns="0" bIns="0" rtlCol="0">
            <a:noAutofit/>
          </a:bodyPr>
          <a:lstStyle/>
          <a:p>
            <a:endParaRPr sz="1539"/>
          </a:p>
        </p:txBody>
      </p:sp>
      <p:sp>
        <p:nvSpPr>
          <p:cNvPr id="12" name="text 1"/>
          <p:cNvSpPr txBox="1"/>
          <p:nvPr/>
        </p:nvSpPr>
        <p:spPr>
          <a:xfrm>
            <a:off x="1130008" y="6130484"/>
            <a:ext cx="2914324" cy="134204"/>
          </a:xfrm>
          <a:prstGeom prst="rect">
            <a:avLst/>
          </a:prstGeom>
        </p:spPr>
        <p:txBody>
          <a:bodyPr vert="horz" wrap="none" lIns="0" tIns="0" rIns="0" bIns="0" rtlCol="0">
            <a:spAutoFit/>
          </a:bodyPr>
          <a:lstStyle/>
          <a:p>
            <a:r>
              <a:rPr sz="872" i="1" spc="9" dirty="0">
                <a:solidFill>
                  <a:srgbClr val="0000FF"/>
                </a:solidFill>
                <a:latin typeface="Arial"/>
                <a:cs typeface="Arial"/>
              </a:rPr>
              <a:t>https://magoosh.com/data-science/k-fold-cross-validation/</a:t>
            </a:r>
            <a:endParaRPr sz="855">
              <a:latin typeface="Arial"/>
              <a:cs typeface="Arial"/>
            </a:endParaRPr>
          </a:p>
        </p:txBody>
      </p:sp>
      <p:sp>
        <p:nvSpPr>
          <p:cNvPr id="70" name="object 70"/>
          <p:cNvSpPr/>
          <p:nvPr/>
        </p:nvSpPr>
        <p:spPr>
          <a:xfrm>
            <a:off x="1130028" y="6247254"/>
            <a:ext cx="2915653" cy="7819"/>
          </a:xfrm>
          <a:custGeom>
            <a:avLst/>
            <a:gdLst/>
            <a:ahLst/>
            <a:cxnLst/>
            <a:rect l="l" t="t" r="r" b="b"/>
            <a:pathLst>
              <a:path w="3409188" h="9143">
                <a:moveTo>
                  <a:pt x="0" y="0"/>
                </a:moveTo>
                <a:lnTo>
                  <a:pt x="1705356" y="0"/>
                </a:lnTo>
                <a:lnTo>
                  <a:pt x="3409188" y="0"/>
                </a:lnTo>
                <a:lnTo>
                  <a:pt x="3409188" y="9144"/>
                </a:lnTo>
                <a:lnTo>
                  <a:pt x="1705356" y="9144"/>
                </a:lnTo>
                <a:lnTo>
                  <a:pt x="0" y="9144"/>
                </a:lnTo>
                <a:close/>
              </a:path>
            </a:pathLst>
          </a:custGeom>
          <a:solidFill>
            <a:srgbClr val="0000FF"/>
          </a:solidFill>
        </p:spPr>
        <p:txBody>
          <a:bodyPr wrap="square" lIns="0" tIns="0" rIns="0" bIns="0" rtlCol="0">
            <a:noAutofit/>
          </a:bodyPr>
          <a:lstStyle/>
          <a:p>
            <a:endParaRPr sz="1539"/>
          </a:p>
        </p:txBody>
      </p:sp>
      <p:sp>
        <p:nvSpPr>
          <p:cNvPr id="13" name="Rectangle 12"/>
          <p:cNvSpPr/>
          <p:nvPr/>
        </p:nvSpPr>
        <p:spPr>
          <a:xfrm>
            <a:off x="660812" y="6424999"/>
            <a:ext cx="7762814" cy="307777"/>
          </a:xfrm>
          <a:prstGeom prst="rect">
            <a:avLst/>
          </a:prstGeom>
        </p:spPr>
        <p:txBody>
          <a:bodyPr wrap="square">
            <a:spAutoFit/>
          </a:bodyPr>
          <a:lstStyle/>
          <a:p>
            <a:r>
              <a:rPr lang="en-US" sz="1400" dirty="0">
                <a:hlinkClick r:id="rId3"/>
              </a:rPr>
              <a:t>https://towardsdatascience.com/cross-validation-in-machine-learning-72924a69872f</a:t>
            </a:r>
            <a:endParaRPr lang="en-US" sz="1400" dirty="0"/>
          </a:p>
        </p:txBody>
      </p:sp>
    </p:spTree>
    <p:extLst>
      <p:ext uri="{BB962C8B-B14F-4D97-AF65-F5344CB8AC3E}">
        <p14:creationId xmlns:p14="http://schemas.microsoft.com/office/powerpoint/2010/main" val="2656249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14236</TotalTime>
  <Words>4690</Words>
  <Application>Microsoft Macintosh PowerPoint</Application>
  <PresentationFormat>On-screen Show (4:3)</PresentationFormat>
  <Paragraphs>410</Paragraphs>
  <Slides>40</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Calibri Light</vt:lpstr>
      <vt:lpstr>Courier New</vt:lpstr>
      <vt:lpstr>Georgia</vt:lpstr>
      <vt:lpstr>medium-content-serif-font</vt:lpstr>
      <vt:lpstr>Office Theme</vt:lpstr>
      <vt:lpstr>1_Office Theme</vt:lpstr>
      <vt:lpstr>Data Science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198</cp:revision>
  <dcterms:created xsi:type="dcterms:W3CDTF">2019-01-11T06:17:47Z</dcterms:created>
  <dcterms:modified xsi:type="dcterms:W3CDTF">2020-10-03T06:09:10Z</dcterms:modified>
</cp:coreProperties>
</file>